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sldIdLst>
    <p:sldId id="286" r:id="rId5"/>
    <p:sldId id="287" r:id="rId6"/>
    <p:sldId id="301" r:id="rId7"/>
    <p:sldId id="302" r:id="rId8"/>
    <p:sldId id="303" r:id="rId9"/>
    <p:sldId id="309" r:id="rId10"/>
    <p:sldId id="304" r:id="rId11"/>
    <p:sldId id="305" r:id="rId12"/>
    <p:sldId id="306" r:id="rId13"/>
    <p:sldId id="307" r:id="rId14"/>
    <p:sldId id="308" r:id="rId15"/>
    <p:sldId id="300" r:id="rId16"/>
  </p:sldIdLst>
  <p:sldSz cx="12192000" cy="6858000"/>
  <p:notesSz cx="6858000" cy="9144000"/>
  <p:defaultText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25" userDrawn="1">
          <p15:clr>
            <a:srgbClr val="A4A3A4"/>
          </p15:clr>
        </p15:guide>
        <p15:guide id="4" pos="1209" userDrawn="1">
          <p15:clr>
            <a:srgbClr val="A4A3A4"/>
          </p15:clr>
        </p15:guide>
        <p15:guide id="5" pos="2955" userDrawn="1">
          <p15:clr>
            <a:srgbClr val="A4A3A4"/>
          </p15:clr>
        </p15:guide>
        <p15:guide id="6" pos="2071" userDrawn="1">
          <p15:clr>
            <a:srgbClr val="A4A3A4"/>
          </p15:clr>
        </p15:guide>
        <p15:guide id="9" pos="3840" userDrawn="1">
          <p15:clr>
            <a:srgbClr val="A4A3A4"/>
          </p15:clr>
        </p15:guide>
        <p15:guide id="10" pos="4702" userDrawn="1">
          <p15:clr>
            <a:srgbClr val="A4A3A4"/>
          </p15:clr>
        </p15:guide>
        <p15:guide id="11" pos="5586" userDrawn="1">
          <p15:clr>
            <a:srgbClr val="A4A3A4"/>
          </p15:clr>
        </p15:guide>
        <p15:guide id="12" pos="7333" userDrawn="1">
          <p15:clr>
            <a:srgbClr val="A4A3A4"/>
          </p15:clr>
        </p15:guide>
        <p15:guide id="13" orient="horz" pos="3952" userDrawn="1">
          <p15:clr>
            <a:srgbClr val="A4A3A4"/>
          </p15:clr>
        </p15:guide>
        <p15:guide id="15" pos="6471" userDrawn="1">
          <p15:clr>
            <a:srgbClr val="A4A3A4"/>
          </p15:clr>
        </p15:guide>
        <p15:guide id="16" orient="horz" pos="913"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Кутьков Юрий Юрьевич" initials="КЮЮ" lastIdx="4" clrIdx="0">
    <p:extLst>
      <p:ext uri="{19B8F6BF-5375-455C-9EA6-DF929625EA0E}">
        <p15:presenceInfo xmlns:p15="http://schemas.microsoft.com/office/powerpoint/2012/main" userId="S::ykutkov@hse.ru::45dbd1ed-eea1-4925-9fa4-5001421b49d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29C63"/>
    <a:srgbClr val="96628C"/>
    <a:srgbClr val="11A0D7"/>
    <a:srgbClr val="E61F3D"/>
    <a:srgbClr val="CD5A5A"/>
    <a:srgbClr val="FFD746"/>
    <a:srgbClr val="0E2D69"/>
    <a:srgbClr val="D9D9D9"/>
    <a:srgbClr val="EB681F"/>
    <a:srgbClr val="234A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C21501-8AC7-D24B-9BD4-4AB280FA19DE}" v="6" dt="2021-11-26T18:08:21.5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74"/>
    <p:restoredTop sz="94675"/>
  </p:normalViewPr>
  <p:slideViewPr>
    <p:cSldViewPr snapToGrid="0" snapToObjects="1">
      <p:cViewPr varScale="1">
        <p:scale>
          <a:sx n="82" d="100"/>
          <a:sy n="82" d="100"/>
        </p:scale>
        <p:origin x="773" y="58"/>
      </p:cViewPr>
      <p:guideLst>
        <p:guide pos="325"/>
        <p:guide pos="1209"/>
        <p:guide pos="2955"/>
        <p:guide pos="2071"/>
        <p:guide pos="3840"/>
        <p:guide pos="4702"/>
        <p:guide pos="5586"/>
        <p:guide pos="7333"/>
        <p:guide orient="horz" pos="3952"/>
        <p:guide pos="6471"/>
        <p:guide orient="horz" pos="913"/>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134" d="100"/>
          <a:sy n="134" d="100"/>
        </p:scale>
        <p:origin x="3648"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g>
</file>

<file path=ppt/media/image10.png>
</file>

<file path=ppt/media/image2.pn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261BF4-8B2C-784B-9959-B59A059012C3}" type="datetimeFigureOut">
              <a:rPr lang="en-RU" smtClean="0"/>
              <a:t>10/28/2022</a:t>
            </a:fld>
            <a:endParaRPr lang="en-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748903-8EB5-294E-A216-6B54B0368783}" type="slidenum">
              <a:rPr lang="en-RU" smtClean="0"/>
              <a:t>‹#›</a:t>
            </a:fld>
            <a:endParaRPr lang="en-RU"/>
          </a:p>
        </p:txBody>
      </p:sp>
    </p:spTree>
    <p:extLst>
      <p:ext uri="{BB962C8B-B14F-4D97-AF65-F5344CB8AC3E}">
        <p14:creationId xmlns:p14="http://schemas.microsoft.com/office/powerpoint/2010/main" val="1731680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Обложка">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28" descr="A blue circle with white text&#10;&#10;Description automatically generated with low confidence">
            <a:extLst>
              <a:ext uri="{FF2B5EF4-FFF2-40B4-BE49-F238E27FC236}">
                <a16:creationId xmlns:a16="http://schemas.microsoft.com/office/drawing/2014/main" id="{BA292C80-0DA8-194A-9A66-279048FA2A54}"/>
              </a:ext>
            </a:extLst>
          </p:cNvPr>
          <p:cNvPicPr>
            <a:picLocks noChangeAspect="1"/>
          </p:cNvPicPr>
          <p:nvPr userDrawn="1"/>
        </p:nvPicPr>
        <p:blipFill>
          <a:blip r:embed="rId3"/>
          <a:stretch>
            <a:fillRect/>
          </a:stretch>
        </p:blipFill>
        <p:spPr>
          <a:xfrm>
            <a:off x="1013859" y="962173"/>
            <a:ext cx="886499" cy="886499"/>
          </a:xfrm>
          <a:prstGeom prst="rect">
            <a:avLst/>
          </a:prstGeom>
        </p:spPr>
      </p:pic>
      <p:cxnSp>
        <p:nvCxnSpPr>
          <p:cNvPr id="11" name="Straight Connector 48">
            <a:extLst>
              <a:ext uri="{FF2B5EF4-FFF2-40B4-BE49-F238E27FC236}">
                <a16:creationId xmlns:a16="http://schemas.microsoft.com/office/drawing/2014/main" id="{313EF906-5BAC-0141-A198-076E155DF9E2}"/>
              </a:ext>
            </a:extLst>
          </p:cNvPr>
          <p:cNvCxnSpPr>
            <a:cxnSpLocks/>
          </p:cNvCxnSpPr>
          <p:nvPr userDrawn="1"/>
        </p:nvCxnSpPr>
        <p:spPr>
          <a:xfrm>
            <a:off x="6090212"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50">
            <a:extLst>
              <a:ext uri="{FF2B5EF4-FFF2-40B4-BE49-F238E27FC236}">
                <a16:creationId xmlns:a16="http://schemas.microsoft.com/office/drawing/2014/main" id="{61206A97-26F2-E646-8775-9928FEF465B5}"/>
              </a:ext>
            </a:extLst>
          </p:cNvPr>
          <p:cNvCxnSpPr>
            <a:cxnSpLocks/>
          </p:cNvCxnSpPr>
          <p:nvPr userDrawn="1"/>
        </p:nvCxnSpPr>
        <p:spPr>
          <a:xfrm>
            <a:off x="8642581"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51">
            <a:extLst>
              <a:ext uri="{FF2B5EF4-FFF2-40B4-BE49-F238E27FC236}">
                <a16:creationId xmlns:a16="http://schemas.microsoft.com/office/drawing/2014/main" id="{28E0E5F6-C1CA-9B41-B1DB-6E4FB509084D}"/>
              </a:ext>
            </a:extLst>
          </p:cNvPr>
          <p:cNvCxnSpPr>
            <a:cxnSpLocks/>
          </p:cNvCxnSpPr>
          <p:nvPr userDrawn="1"/>
        </p:nvCxnSpPr>
        <p:spPr>
          <a:xfrm>
            <a:off x="11179047"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6" name="Заголовок 15">
            <a:extLst>
              <a:ext uri="{FF2B5EF4-FFF2-40B4-BE49-F238E27FC236}">
                <a16:creationId xmlns:a16="http://schemas.microsoft.com/office/drawing/2014/main" id="{6007C52F-2E27-E24A-B9DC-AAAB052DBD59}"/>
              </a:ext>
            </a:extLst>
          </p:cNvPr>
          <p:cNvSpPr>
            <a:spLocks noGrp="1"/>
          </p:cNvSpPr>
          <p:nvPr>
            <p:ph type="title" hasCustomPrompt="1"/>
          </p:nvPr>
        </p:nvSpPr>
        <p:spPr>
          <a:xfrm>
            <a:off x="1027967" y="2404670"/>
            <a:ext cx="7634059" cy="1978323"/>
          </a:xfrm>
          <a:prstGeom prst="rect">
            <a:avLst/>
          </a:prstGeom>
        </p:spPr>
        <p:txBody>
          <a:bodyPr lIns="0" tIns="0" rIns="0" bIns="0" anchor="t">
            <a:normAutofit/>
          </a:bodyPr>
          <a:lstStyle>
            <a:lvl1pPr>
              <a:lnSpc>
                <a:spcPct val="100000"/>
              </a:lnSpc>
              <a:defRPr sz="4300" b="0" i="0" baseline="0">
                <a:solidFill>
                  <a:srgbClr val="0E2D69"/>
                </a:solidFill>
                <a:latin typeface="HSE Sans" panose="02000000000000000000" pitchFamily="2" charset="0"/>
              </a:defRPr>
            </a:lvl1pPr>
          </a:lstStyle>
          <a:p>
            <a:r>
              <a:rPr lang="en-US" sz="4400" dirty="0">
                <a:solidFill>
                  <a:srgbClr val="102D69"/>
                </a:solidFill>
                <a:latin typeface="HSE Sans" panose="02000000000000000000" pitchFamily="2" charset="0"/>
              </a:rPr>
              <a:t>Name of presentation can be specified in two or three lines </a:t>
            </a:r>
            <a:r>
              <a:rPr lang="ru-RU" sz="4400" dirty="0">
                <a:solidFill>
                  <a:srgbClr val="102D69"/>
                </a:solidFill>
                <a:latin typeface="HSE Sans" panose="02000000000000000000" pitchFamily="2" charset="0"/>
              </a:rPr>
              <a:t> (43 </a:t>
            </a:r>
            <a:r>
              <a:rPr lang="en-GB" sz="4400" dirty="0" err="1">
                <a:solidFill>
                  <a:srgbClr val="102D69"/>
                </a:solidFill>
                <a:latin typeface="HSE Sans" panose="02000000000000000000" pitchFamily="2" charset="0"/>
              </a:rPr>
              <a:t>pt</a:t>
            </a:r>
            <a:r>
              <a:rPr lang="en-GB" sz="4400" dirty="0">
                <a:solidFill>
                  <a:srgbClr val="102D69"/>
                </a:solidFill>
                <a:latin typeface="HSE Sans" panose="02000000000000000000" pitchFamily="2" charset="0"/>
              </a:rPr>
              <a:t>)</a:t>
            </a:r>
            <a:endParaRPr lang="ru-RU" sz="4400" dirty="0">
              <a:solidFill>
                <a:srgbClr val="102D69"/>
              </a:solidFill>
              <a:latin typeface="HSE Sans" panose="02000000000000000000" pitchFamily="2" charset="0"/>
            </a:endParaRPr>
          </a:p>
        </p:txBody>
      </p:sp>
      <p:sp>
        <p:nvSpPr>
          <p:cNvPr id="20" name="Текст 19">
            <a:extLst>
              <a:ext uri="{FF2B5EF4-FFF2-40B4-BE49-F238E27FC236}">
                <a16:creationId xmlns:a16="http://schemas.microsoft.com/office/drawing/2014/main" id="{18109844-C2E7-354F-9C01-8834E4DCE373}"/>
              </a:ext>
            </a:extLst>
          </p:cNvPr>
          <p:cNvSpPr>
            <a:spLocks noGrp="1"/>
          </p:cNvSpPr>
          <p:nvPr>
            <p:ph type="body" sz="quarter" idx="10" hasCustomPrompt="1"/>
          </p:nvPr>
        </p:nvSpPr>
        <p:spPr>
          <a:xfrm>
            <a:off x="2074947" y="1187841"/>
            <a:ext cx="3848717" cy="435163"/>
          </a:xfrm>
          <a:prstGeom prst="rect">
            <a:avLst/>
          </a:prstGeom>
        </p:spPr>
        <p:txBody>
          <a:bodyPr lIns="0" tIns="0" rIns="0" bIns="0" anchor="t">
            <a:noAutofit/>
          </a:bodyPr>
          <a:lstStyle>
            <a:lvl1pPr marL="0" indent="0" algn="l">
              <a:lnSpc>
                <a:spcPct val="100000"/>
              </a:lnSpc>
              <a:spcBef>
                <a:spcPts val="0"/>
              </a:spcBef>
              <a:buNone/>
              <a:defRPr sz="1600" b="0" i="0">
                <a:latin typeface="HSE Sans" panose="02000000000000000000" pitchFamily="2" charset="0"/>
              </a:defRPr>
            </a:lvl1pPr>
            <a:lvl2pPr marL="457200" indent="0" algn="l">
              <a:buNone/>
              <a:defRPr sz="1600" b="0" i="0">
                <a:latin typeface="HSE Sans" panose="02000000000000000000" pitchFamily="2" charset="0"/>
              </a:defRPr>
            </a:lvl2pPr>
            <a:lvl3pPr marL="914400" indent="0" algn="l">
              <a:buNone/>
              <a:defRPr sz="1600" b="0" i="0">
                <a:latin typeface="HSE Sans" panose="02000000000000000000" pitchFamily="2" charset="0"/>
              </a:defRPr>
            </a:lvl3pPr>
            <a:lvl4pPr marL="1371600" indent="0" algn="l">
              <a:buNone/>
              <a:defRPr sz="1600" b="0" i="0">
                <a:latin typeface="HSE Sans" panose="02000000000000000000" pitchFamily="2" charset="0"/>
              </a:defRPr>
            </a:lvl4pPr>
            <a:lvl5pPr marL="1828800" indent="0" algn="l">
              <a:buNone/>
              <a:defRPr sz="1600" b="0" i="0">
                <a:latin typeface="HSE Sans" panose="02000000000000000000" pitchFamily="2" charset="0"/>
              </a:defRPr>
            </a:lvl5pPr>
          </a:lstStyle>
          <a:p>
            <a:r>
              <a:rPr lang="en-GB" sz="1600" dirty="0">
                <a:latin typeface="HSE Sans" panose="02000000000000000000" pitchFamily="2" charset="0"/>
              </a:rPr>
              <a:t>Name of faculty in two lines (16 </a:t>
            </a:r>
            <a:r>
              <a:rPr lang="en-GB" sz="1600" dirty="0" err="1">
                <a:latin typeface="HSE Sans" panose="02000000000000000000" pitchFamily="2" charset="0"/>
              </a:rPr>
              <a:t>pt</a:t>
            </a:r>
            <a:r>
              <a:rPr lang="en-GB" sz="1600" dirty="0">
                <a:latin typeface="HSE Sans" panose="02000000000000000000" pitchFamily="2" charset="0"/>
              </a:rPr>
              <a:t>)</a:t>
            </a:r>
            <a:endParaRPr lang="ru-RU" sz="1600" dirty="0">
              <a:latin typeface="HSE Sans" panose="02000000000000000000" pitchFamily="2" charset="0"/>
            </a:endParaRPr>
          </a:p>
        </p:txBody>
      </p:sp>
      <p:sp>
        <p:nvSpPr>
          <p:cNvPr id="25" name="Текст 24">
            <a:extLst>
              <a:ext uri="{FF2B5EF4-FFF2-40B4-BE49-F238E27FC236}">
                <a16:creationId xmlns:a16="http://schemas.microsoft.com/office/drawing/2014/main" id="{40A04329-C800-BB42-BFE0-7E3C68848DA7}"/>
              </a:ext>
            </a:extLst>
          </p:cNvPr>
          <p:cNvSpPr>
            <a:spLocks noGrp="1"/>
          </p:cNvSpPr>
          <p:nvPr>
            <p:ph type="body" sz="quarter" idx="11" hasCustomPrompt="1"/>
          </p:nvPr>
        </p:nvSpPr>
        <p:spPr>
          <a:xfrm>
            <a:off x="6259420" y="1173829"/>
            <a:ext cx="2278063" cy="463186"/>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200" b="0" i="0">
                <a:solidFill>
                  <a:srgbClr val="0E2D69"/>
                </a:solidFill>
                <a:latin typeface="HSE Sans" panose="02000000000000000000" pitchFamily="2" charset="0"/>
              </a:defRPr>
            </a:lvl1pPr>
          </a:lstStyle>
          <a:p>
            <a:r>
              <a:rPr lang="en-GB" sz="1200" dirty="0">
                <a:latin typeface="HSE Sans" panose="02000000000000000000" pitchFamily="2" charset="0"/>
              </a:rPr>
              <a:t>Name of subdivision in two or three lines (12 </a:t>
            </a:r>
            <a:r>
              <a:rPr lang="en-GB" sz="1200" dirty="0" err="1">
                <a:latin typeface="HSE Sans" panose="02000000000000000000" pitchFamily="2" charset="0"/>
              </a:rPr>
              <a:t>pt</a:t>
            </a:r>
            <a:r>
              <a:rPr lang="en-GB" sz="1200" dirty="0">
                <a:latin typeface="HSE Sans" panose="02000000000000000000" pitchFamily="2" charset="0"/>
              </a:rPr>
              <a:t>)</a:t>
            </a:r>
            <a:endParaRPr lang="ru-RU" sz="1200" dirty="0">
              <a:latin typeface="HSE Sans" panose="02000000000000000000" pitchFamily="2" charset="0"/>
            </a:endParaRPr>
          </a:p>
        </p:txBody>
      </p:sp>
      <p:sp>
        <p:nvSpPr>
          <p:cNvPr id="27" name="Текст 26">
            <a:extLst>
              <a:ext uri="{FF2B5EF4-FFF2-40B4-BE49-F238E27FC236}">
                <a16:creationId xmlns:a16="http://schemas.microsoft.com/office/drawing/2014/main" id="{98337931-3EC2-F348-99EA-860F4FFDC188}"/>
              </a:ext>
            </a:extLst>
          </p:cNvPr>
          <p:cNvSpPr>
            <a:spLocks noGrp="1"/>
          </p:cNvSpPr>
          <p:nvPr>
            <p:ph type="body" idx="12" hasCustomPrompt="1"/>
          </p:nvPr>
        </p:nvSpPr>
        <p:spPr>
          <a:xfrm>
            <a:off x="8786720" y="1173829"/>
            <a:ext cx="2217738" cy="463186"/>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200" b="0" i="0">
                <a:solidFill>
                  <a:srgbClr val="0E2D69"/>
                </a:solidFill>
                <a:latin typeface="HSE Sans" panose="02000000000000000000" pitchFamily="2" charset="0"/>
              </a:defRPr>
            </a:lvl1pPr>
          </a:lstStyle>
          <a:p>
            <a:r>
              <a:rPr lang="en-US" sz="1200" dirty="0">
                <a:latin typeface="HSE Sans" panose="02000000000000000000" pitchFamily="2" charset="0"/>
              </a:rPr>
              <a:t>Moscow</a:t>
            </a:r>
            <a:br>
              <a:rPr lang="ru-RU" sz="1200" dirty="0">
                <a:latin typeface="HSE Sans" panose="02000000000000000000" pitchFamily="2" charset="0"/>
              </a:rPr>
            </a:br>
            <a:r>
              <a:rPr lang="ru-RU" sz="1200" dirty="0">
                <a:latin typeface="HSE Sans" panose="02000000000000000000" pitchFamily="2" charset="0"/>
              </a:rPr>
              <a:t>2022</a:t>
            </a:r>
            <a:r>
              <a:rPr lang="en-GB" sz="1200" dirty="0">
                <a:latin typeface="HSE Sans" panose="02000000000000000000" pitchFamily="2" charset="0"/>
              </a:rPr>
              <a:t> (12 </a:t>
            </a:r>
            <a:r>
              <a:rPr lang="en-GB" sz="1200" dirty="0" err="1">
                <a:latin typeface="HSE Sans" panose="02000000000000000000" pitchFamily="2" charset="0"/>
              </a:rPr>
              <a:t>pt</a:t>
            </a:r>
            <a:r>
              <a:rPr lang="en-GB" sz="1200" dirty="0">
                <a:latin typeface="HSE Sans" panose="02000000000000000000" pitchFamily="2" charset="0"/>
              </a:rPr>
              <a:t>)</a:t>
            </a:r>
            <a:endParaRPr lang="ru-RU" sz="1200" dirty="0">
              <a:latin typeface="HSE Sans" panose="02000000000000000000" pitchFamily="2" charset="0"/>
            </a:endParaRPr>
          </a:p>
        </p:txBody>
      </p:sp>
      <p:sp>
        <p:nvSpPr>
          <p:cNvPr id="29" name="Текст 28">
            <a:extLst>
              <a:ext uri="{FF2B5EF4-FFF2-40B4-BE49-F238E27FC236}">
                <a16:creationId xmlns:a16="http://schemas.microsoft.com/office/drawing/2014/main" id="{EEA7A79B-D410-B44F-BF32-C3EAEFC20A6E}"/>
              </a:ext>
            </a:extLst>
          </p:cNvPr>
          <p:cNvSpPr>
            <a:spLocks noGrp="1"/>
          </p:cNvSpPr>
          <p:nvPr>
            <p:ph type="body" sz="quarter" idx="13" hasCustomPrompt="1"/>
          </p:nvPr>
        </p:nvSpPr>
        <p:spPr>
          <a:xfrm>
            <a:off x="1027967" y="4824914"/>
            <a:ext cx="7625267" cy="652860"/>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600" b="0" i="0">
                <a:solidFill>
                  <a:srgbClr val="0E2D69"/>
                </a:solidFill>
                <a:latin typeface="HSE Sans" panose="02000000000000000000" pitchFamily="2" charset="0"/>
              </a:defRPr>
            </a:lvl1pPr>
          </a:lstStyle>
          <a:p>
            <a:r>
              <a:rPr lang="en-US" sz="1600" dirty="0">
                <a:latin typeface="HSE Sans" panose="02000000000000000000" pitchFamily="2" charset="0"/>
              </a:rPr>
              <a:t>If you need more space, please use a subheading (16 </a:t>
            </a:r>
            <a:r>
              <a:rPr lang="en-US" sz="1600" dirty="0" err="1">
                <a:latin typeface="HSE Sans" panose="02000000000000000000" pitchFamily="2" charset="0"/>
              </a:rPr>
              <a:t>pt</a:t>
            </a:r>
            <a:r>
              <a:rPr lang="en-US" sz="1600" dirty="0">
                <a:latin typeface="HSE Sans" panose="02000000000000000000" pitchFamily="2" charset="0"/>
              </a:rPr>
              <a:t>)</a:t>
            </a:r>
            <a:endParaRPr lang="ru-RU" sz="1600" dirty="0">
              <a:latin typeface="HSE Sans" panose="02000000000000000000" pitchFamily="2" charset="0"/>
            </a:endParaRPr>
          </a:p>
        </p:txBody>
      </p:sp>
    </p:spTree>
    <p:extLst>
      <p:ext uri="{BB962C8B-B14F-4D97-AF65-F5344CB8AC3E}">
        <p14:creationId xmlns:p14="http://schemas.microsoft.com/office/powerpoint/2010/main" val="418289591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цвет">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9328428E-0D3D-6E4B-BAC0-3F63BAF7DB74}"/>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86CF47C6-D972-9E44-A717-6848F3489399}"/>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412FEF63-77C0-7C4A-B9BE-4BC0EEEEB78C}"/>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C4F550E9-E979-284D-B65F-44E092DD9D02}"/>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A39D099-B515-F343-BF7A-A95468DA3860}"/>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396B1F99-9711-C64F-A7C9-4F1D89E7F11D}"/>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9" name="Заголовок 31">
            <a:extLst>
              <a:ext uri="{FF2B5EF4-FFF2-40B4-BE49-F238E27FC236}">
                <a16:creationId xmlns:a16="http://schemas.microsoft.com/office/drawing/2014/main" id="{1C20890C-BC1C-0745-9AF3-46700BA27C4A}"/>
              </a:ext>
            </a:extLst>
          </p:cNvPr>
          <p:cNvSpPr>
            <a:spLocks noGrp="1"/>
          </p:cNvSpPr>
          <p:nvPr>
            <p:ph type="title" hasCustomPrompt="1"/>
          </p:nvPr>
        </p:nvSpPr>
        <p:spPr>
          <a:xfrm>
            <a:off x="585899" y="1447790"/>
            <a:ext cx="432253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More </a:t>
            </a:r>
            <a:r>
              <a:rPr lang="en-US" sz="2400" dirty="0" err="1">
                <a:solidFill>
                  <a:srgbClr val="102D69"/>
                </a:solidFill>
                <a:latin typeface="HSE Sans" panose="02000000000000000000" pitchFamily="2" charset="0"/>
              </a:rPr>
              <a:t>colours</a:t>
            </a:r>
            <a:r>
              <a:rPr lang="en-US" sz="2400" dirty="0">
                <a:solidFill>
                  <a:srgbClr val="102D69"/>
                </a:solidFill>
                <a:latin typeface="HSE Sans" panose="02000000000000000000" pitchFamily="2" charset="0"/>
              </a:rPr>
              <a:t>: palette</a:t>
            </a:r>
            <a:endParaRPr lang="ru-RU" sz="2400" dirty="0">
              <a:solidFill>
                <a:srgbClr val="102D69"/>
              </a:solidFill>
              <a:latin typeface="HSE Sans" panose="02000000000000000000" pitchFamily="2" charset="0"/>
            </a:endParaRPr>
          </a:p>
        </p:txBody>
      </p:sp>
      <p:sp>
        <p:nvSpPr>
          <p:cNvPr id="20" name="Текст 35">
            <a:extLst>
              <a:ext uri="{FF2B5EF4-FFF2-40B4-BE49-F238E27FC236}">
                <a16:creationId xmlns:a16="http://schemas.microsoft.com/office/drawing/2014/main" id="{CA2589F7-4500-024F-8E07-D726629A599C}"/>
              </a:ext>
            </a:extLst>
          </p:cNvPr>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For tables, graphs , charts and diagrams, you may need to use additional </a:t>
            </a:r>
            <a:r>
              <a:rPr lang="en-US" sz="1300" dirty="0" err="1">
                <a:latin typeface="HSE Sans" panose="02000000000000000000" pitchFamily="2" charset="0"/>
              </a:rPr>
              <a:t>colours</a:t>
            </a:r>
            <a:r>
              <a:rPr lang="en-US" sz="1300" dirty="0">
                <a:latin typeface="HSE Sans" panose="02000000000000000000" pitchFamily="2" charset="0"/>
              </a:rPr>
              <a:t>; you may correctly ask what </a:t>
            </a:r>
            <a:r>
              <a:rPr lang="en-US" sz="1300" dirty="0" err="1">
                <a:latin typeface="HSE Sans" panose="02000000000000000000" pitchFamily="2" charset="0"/>
              </a:rPr>
              <a:t>colours</a:t>
            </a:r>
            <a:r>
              <a:rPr lang="en-US" sz="1300" dirty="0">
                <a:latin typeface="HSE Sans" panose="02000000000000000000" pitchFamily="2" charset="0"/>
              </a:rPr>
              <a:t> can be used and where to find them. We advise using HSE University’s official </a:t>
            </a:r>
            <a:r>
              <a:rPr lang="en-US" sz="1300" dirty="0" err="1">
                <a:latin typeface="HSE Sans" panose="02000000000000000000" pitchFamily="2" charset="0"/>
              </a:rPr>
              <a:t>colour</a:t>
            </a:r>
            <a:r>
              <a:rPr lang="en-US" sz="1300" dirty="0">
                <a:latin typeface="HSE Sans" panose="02000000000000000000" pitchFamily="2" charset="0"/>
              </a:rPr>
              <a:t> scheme for such purposes.</a:t>
            </a:r>
            <a:endParaRPr lang="ru-RU" sz="1300" dirty="0">
              <a:latin typeface="HSE Sans" panose="02000000000000000000" pitchFamily="2" charset="0"/>
            </a:endParaRPr>
          </a:p>
        </p:txBody>
      </p:sp>
      <p:sp>
        <p:nvSpPr>
          <p:cNvPr id="21" name="Oval 5">
            <a:extLst>
              <a:ext uri="{FF2B5EF4-FFF2-40B4-BE49-F238E27FC236}">
                <a16:creationId xmlns:a16="http://schemas.microsoft.com/office/drawing/2014/main" id="{D2CA403A-98E7-6C42-8F44-30AB6622C802}"/>
              </a:ext>
            </a:extLst>
          </p:cNvPr>
          <p:cNvSpPr/>
          <p:nvPr userDrawn="1"/>
        </p:nvSpPr>
        <p:spPr>
          <a:xfrm>
            <a:off x="5392982" y="1447790"/>
            <a:ext cx="830997" cy="830997"/>
          </a:xfrm>
          <a:prstGeom prst="ellipse">
            <a:avLst/>
          </a:prstGeom>
          <a:solidFill>
            <a:srgbClr val="0E2D69"/>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2" name="Oval 20">
            <a:extLst>
              <a:ext uri="{FF2B5EF4-FFF2-40B4-BE49-F238E27FC236}">
                <a16:creationId xmlns:a16="http://schemas.microsoft.com/office/drawing/2014/main" id="{42ABAA5D-E7AB-6E48-9D43-A48178C9BDD4}"/>
              </a:ext>
            </a:extLst>
          </p:cNvPr>
          <p:cNvSpPr/>
          <p:nvPr userDrawn="1"/>
        </p:nvSpPr>
        <p:spPr>
          <a:xfrm>
            <a:off x="6742925" y="1447790"/>
            <a:ext cx="830997" cy="830997"/>
          </a:xfrm>
          <a:prstGeom prst="ellipse">
            <a:avLst/>
          </a:prstGeom>
          <a:solidFill>
            <a:srgbClr val="234A9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3" name="Oval 22">
            <a:extLst>
              <a:ext uri="{FF2B5EF4-FFF2-40B4-BE49-F238E27FC236}">
                <a16:creationId xmlns:a16="http://schemas.microsoft.com/office/drawing/2014/main" id="{209F185A-8F67-9C42-A7C5-87E483F4FC19}"/>
              </a:ext>
            </a:extLst>
          </p:cNvPr>
          <p:cNvSpPr/>
          <p:nvPr userDrawn="1"/>
        </p:nvSpPr>
        <p:spPr>
          <a:xfrm>
            <a:off x="8092868" y="1447790"/>
            <a:ext cx="830997" cy="830997"/>
          </a:xfrm>
          <a:prstGeom prst="ellipse">
            <a:avLst/>
          </a:prstGeom>
          <a:solidFill>
            <a:srgbClr val="11A0D7"/>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4" name="Oval 23">
            <a:extLst>
              <a:ext uri="{FF2B5EF4-FFF2-40B4-BE49-F238E27FC236}">
                <a16:creationId xmlns:a16="http://schemas.microsoft.com/office/drawing/2014/main" id="{279AE0F6-4E37-6C4D-AF45-824EEE489A15}"/>
              </a:ext>
            </a:extLst>
          </p:cNvPr>
          <p:cNvSpPr/>
          <p:nvPr userDrawn="1"/>
        </p:nvSpPr>
        <p:spPr>
          <a:xfrm>
            <a:off x="9442811" y="1447790"/>
            <a:ext cx="830997" cy="830997"/>
          </a:xfrm>
          <a:prstGeom prst="ellipse">
            <a:avLst/>
          </a:prstGeom>
          <a:solidFill>
            <a:srgbClr val="029C6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5" name="Oval 26">
            <a:extLst>
              <a:ext uri="{FF2B5EF4-FFF2-40B4-BE49-F238E27FC236}">
                <a16:creationId xmlns:a16="http://schemas.microsoft.com/office/drawing/2014/main" id="{330C0EA4-7FD1-CE4D-AC95-8C484C5AC790}"/>
              </a:ext>
            </a:extLst>
          </p:cNvPr>
          <p:cNvSpPr/>
          <p:nvPr userDrawn="1"/>
        </p:nvSpPr>
        <p:spPr>
          <a:xfrm>
            <a:off x="10792754" y="1447790"/>
            <a:ext cx="830997" cy="830997"/>
          </a:xfrm>
          <a:prstGeom prst="ellipse">
            <a:avLst/>
          </a:prstGeom>
          <a:solidFill>
            <a:srgbClr val="EB681F"/>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6" name="Oval 29">
            <a:extLst>
              <a:ext uri="{FF2B5EF4-FFF2-40B4-BE49-F238E27FC236}">
                <a16:creationId xmlns:a16="http://schemas.microsoft.com/office/drawing/2014/main" id="{4C53CF3D-7EFB-DF4F-8EA6-5644574E9AFB}"/>
              </a:ext>
            </a:extLst>
          </p:cNvPr>
          <p:cNvSpPr/>
          <p:nvPr userDrawn="1"/>
        </p:nvSpPr>
        <p:spPr>
          <a:xfrm>
            <a:off x="5392982" y="2708699"/>
            <a:ext cx="830997" cy="830997"/>
          </a:xfrm>
          <a:prstGeom prst="ellipse">
            <a:avLst/>
          </a:prstGeom>
          <a:solidFill>
            <a:srgbClr val="7D4EB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7" name="Oval 33">
            <a:extLst>
              <a:ext uri="{FF2B5EF4-FFF2-40B4-BE49-F238E27FC236}">
                <a16:creationId xmlns:a16="http://schemas.microsoft.com/office/drawing/2014/main" id="{B42CE88A-E9A3-2A4E-BD50-EB37311F39EC}"/>
              </a:ext>
            </a:extLst>
          </p:cNvPr>
          <p:cNvSpPr/>
          <p:nvPr userDrawn="1"/>
        </p:nvSpPr>
        <p:spPr>
          <a:xfrm>
            <a:off x="6742925" y="2708699"/>
            <a:ext cx="830997" cy="830997"/>
          </a:xfrm>
          <a:prstGeom prst="ellipse">
            <a:avLst/>
          </a:prstGeom>
          <a:solidFill>
            <a:srgbClr val="E61F3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8" name="Oval 34">
            <a:extLst>
              <a:ext uri="{FF2B5EF4-FFF2-40B4-BE49-F238E27FC236}">
                <a16:creationId xmlns:a16="http://schemas.microsoft.com/office/drawing/2014/main" id="{B699EFDF-DB9D-3C4F-9D1F-461508017BDA}"/>
              </a:ext>
            </a:extLst>
          </p:cNvPr>
          <p:cNvSpPr/>
          <p:nvPr userDrawn="1"/>
        </p:nvSpPr>
        <p:spPr>
          <a:xfrm>
            <a:off x="8092868" y="2708699"/>
            <a:ext cx="830997" cy="830997"/>
          </a:xfrm>
          <a:prstGeom prst="ellipse">
            <a:avLst/>
          </a:prstGeom>
          <a:solidFill>
            <a:srgbClr val="FBBA0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9" name="Oval 35">
            <a:extLst>
              <a:ext uri="{FF2B5EF4-FFF2-40B4-BE49-F238E27FC236}">
                <a16:creationId xmlns:a16="http://schemas.microsoft.com/office/drawing/2014/main" id="{5DF3131C-EEA1-5446-B567-C9DA0A2A1AFF}"/>
              </a:ext>
            </a:extLst>
          </p:cNvPr>
          <p:cNvSpPr/>
          <p:nvPr userDrawn="1"/>
        </p:nvSpPr>
        <p:spPr>
          <a:xfrm>
            <a:off x="9442811" y="2708699"/>
            <a:ext cx="830997" cy="830997"/>
          </a:xfrm>
          <a:prstGeom prst="ellipse">
            <a:avLst/>
          </a:prstGeom>
          <a:solidFill>
            <a:srgbClr val="7DA0D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0" name="Oval 36">
            <a:extLst>
              <a:ext uri="{FF2B5EF4-FFF2-40B4-BE49-F238E27FC236}">
                <a16:creationId xmlns:a16="http://schemas.microsoft.com/office/drawing/2014/main" id="{6D03B317-B61D-2945-8C0A-A6EBD87ACD07}"/>
              </a:ext>
            </a:extLst>
          </p:cNvPr>
          <p:cNvSpPr/>
          <p:nvPr userDrawn="1"/>
        </p:nvSpPr>
        <p:spPr>
          <a:xfrm>
            <a:off x="10792754" y="2708699"/>
            <a:ext cx="830997" cy="830997"/>
          </a:xfrm>
          <a:prstGeom prst="ellipse">
            <a:avLst/>
          </a:prstGeom>
          <a:solidFill>
            <a:srgbClr val="47A0A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1" name="Oval 37">
            <a:extLst>
              <a:ext uri="{FF2B5EF4-FFF2-40B4-BE49-F238E27FC236}">
                <a16:creationId xmlns:a16="http://schemas.microsoft.com/office/drawing/2014/main" id="{9C0266F1-C0B7-624A-A873-5F2C8801E766}"/>
              </a:ext>
            </a:extLst>
          </p:cNvPr>
          <p:cNvSpPr/>
          <p:nvPr userDrawn="1"/>
        </p:nvSpPr>
        <p:spPr>
          <a:xfrm>
            <a:off x="5392982" y="3969609"/>
            <a:ext cx="830997" cy="830997"/>
          </a:xfrm>
          <a:prstGeom prst="ellipse">
            <a:avLst/>
          </a:prstGeom>
          <a:solidFill>
            <a:srgbClr val="EB8C3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2" name="Oval 38">
            <a:extLst>
              <a:ext uri="{FF2B5EF4-FFF2-40B4-BE49-F238E27FC236}">
                <a16:creationId xmlns:a16="http://schemas.microsoft.com/office/drawing/2014/main" id="{30C0C10E-388C-9843-8270-19D471BD3756}"/>
              </a:ext>
            </a:extLst>
          </p:cNvPr>
          <p:cNvSpPr/>
          <p:nvPr userDrawn="1"/>
        </p:nvSpPr>
        <p:spPr>
          <a:xfrm>
            <a:off x="6742925" y="3969609"/>
            <a:ext cx="830997" cy="830997"/>
          </a:xfrm>
          <a:prstGeom prst="ellipse">
            <a:avLst/>
          </a:prstGeom>
          <a:solidFill>
            <a:srgbClr val="96628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3" name="Oval 39">
            <a:extLst>
              <a:ext uri="{FF2B5EF4-FFF2-40B4-BE49-F238E27FC236}">
                <a16:creationId xmlns:a16="http://schemas.microsoft.com/office/drawing/2014/main" id="{87047EA3-79D2-8644-A568-E64AA1D7D370}"/>
              </a:ext>
            </a:extLst>
          </p:cNvPr>
          <p:cNvSpPr/>
          <p:nvPr userDrawn="1"/>
        </p:nvSpPr>
        <p:spPr>
          <a:xfrm>
            <a:off x="8092868" y="3969609"/>
            <a:ext cx="830997" cy="830997"/>
          </a:xfrm>
          <a:prstGeom prst="ellipse">
            <a:avLst/>
          </a:prstGeom>
          <a:solidFill>
            <a:srgbClr val="CD5A5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4" name="Oval 40">
            <a:extLst>
              <a:ext uri="{FF2B5EF4-FFF2-40B4-BE49-F238E27FC236}">
                <a16:creationId xmlns:a16="http://schemas.microsoft.com/office/drawing/2014/main" id="{7F5D1C6B-4E6B-0346-A5DC-C511DB14EFD6}"/>
              </a:ext>
            </a:extLst>
          </p:cNvPr>
          <p:cNvSpPr/>
          <p:nvPr userDrawn="1"/>
        </p:nvSpPr>
        <p:spPr>
          <a:xfrm>
            <a:off x="9442811" y="3969609"/>
            <a:ext cx="830997" cy="830997"/>
          </a:xfrm>
          <a:prstGeom prst="ellipse">
            <a:avLst/>
          </a:prstGeom>
          <a:solidFill>
            <a:srgbClr val="FFD746"/>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5" name="Oval 41">
            <a:extLst>
              <a:ext uri="{FF2B5EF4-FFF2-40B4-BE49-F238E27FC236}">
                <a16:creationId xmlns:a16="http://schemas.microsoft.com/office/drawing/2014/main" id="{EB421DBA-35DE-2C4F-A89E-27F0998EF4E8}"/>
              </a:ext>
            </a:extLst>
          </p:cNvPr>
          <p:cNvSpPr/>
          <p:nvPr userDrawn="1"/>
        </p:nvSpPr>
        <p:spPr>
          <a:xfrm>
            <a:off x="10792754" y="3969609"/>
            <a:ext cx="830997" cy="830997"/>
          </a:xfrm>
          <a:prstGeom prst="ellipse">
            <a:avLst/>
          </a:prstGeom>
          <a:solidFill>
            <a:srgbClr val="CDDDF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6" name="Oval 42">
            <a:extLst>
              <a:ext uri="{FF2B5EF4-FFF2-40B4-BE49-F238E27FC236}">
                <a16:creationId xmlns:a16="http://schemas.microsoft.com/office/drawing/2014/main" id="{081BD842-A9A1-5B44-81ED-A97BA390032B}"/>
              </a:ext>
            </a:extLst>
          </p:cNvPr>
          <p:cNvSpPr/>
          <p:nvPr userDrawn="1"/>
        </p:nvSpPr>
        <p:spPr>
          <a:xfrm>
            <a:off x="5392982" y="5249769"/>
            <a:ext cx="830997" cy="830997"/>
          </a:xfrm>
          <a:prstGeom prst="ellipse">
            <a:avLst/>
          </a:prstGeom>
          <a:solidFill>
            <a:srgbClr val="D7EBB4"/>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7" name="Oval 43">
            <a:extLst>
              <a:ext uri="{FF2B5EF4-FFF2-40B4-BE49-F238E27FC236}">
                <a16:creationId xmlns:a16="http://schemas.microsoft.com/office/drawing/2014/main" id="{036EE7D2-A33A-434C-B272-C82E2CDD4D4D}"/>
              </a:ext>
            </a:extLst>
          </p:cNvPr>
          <p:cNvSpPr/>
          <p:nvPr userDrawn="1"/>
        </p:nvSpPr>
        <p:spPr>
          <a:xfrm>
            <a:off x="6742925" y="5249769"/>
            <a:ext cx="830997" cy="830997"/>
          </a:xfrm>
          <a:prstGeom prst="ellipse">
            <a:avLst/>
          </a:prstGeom>
          <a:solidFill>
            <a:srgbClr val="FFDC9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8" name="Oval 44">
            <a:extLst>
              <a:ext uri="{FF2B5EF4-FFF2-40B4-BE49-F238E27FC236}">
                <a16:creationId xmlns:a16="http://schemas.microsoft.com/office/drawing/2014/main" id="{7DD65DA4-F076-C242-813E-8C17DCABCCFB}"/>
              </a:ext>
            </a:extLst>
          </p:cNvPr>
          <p:cNvSpPr/>
          <p:nvPr userDrawn="1"/>
        </p:nvSpPr>
        <p:spPr>
          <a:xfrm>
            <a:off x="8092868" y="5249769"/>
            <a:ext cx="830997" cy="830997"/>
          </a:xfrm>
          <a:prstGeom prst="ellipse">
            <a:avLst/>
          </a:prstGeom>
          <a:solidFill>
            <a:srgbClr val="D7C3F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9" name="Oval 45">
            <a:extLst>
              <a:ext uri="{FF2B5EF4-FFF2-40B4-BE49-F238E27FC236}">
                <a16:creationId xmlns:a16="http://schemas.microsoft.com/office/drawing/2014/main" id="{8A44D99D-BF66-2848-B460-F59D8ECF5690}"/>
              </a:ext>
            </a:extLst>
          </p:cNvPr>
          <p:cNvSpPr/>
          <p:nvPr userDrawn="1"/>
        </p:nvSpPr>
        <p:spPr>
          <a:xfrm>
            <a:off x="9442811" y="5249769"/>
            <a:ext cx="830997" cy="830997"/>
          </a:xfrm>
          <a:prstGeom prst="ellipse">
            <a:avLst/>
          </a:prstGeom>
          <a:solidFill>
            <a:srgbClr val="F6C3C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40" name="Oval 46">
            <a:extLst>
              <a:ext uri="{FF2B5EF4-FFF2-40B4-BE49-F238E27FC236}">
                <a16:creationId xmlns:a16="http://schemas.microsoft.com/office/drawing/2014/main" id="{9B130CEB-3D74-B647-BA6B-32F7D70FD354}"/>
              </a:ext>
            </a:extLst>
          </p:cNvPr>
          <p:cNvSpPr/>
          <p:nvPr userDrawn="1"/>
        </p:nvSpPr>
        <p:spPr>
          <a:xfrm>
            <a:off x="10792754" y="5249769"/>
            <a:ext cx="830997" cy="830997"/>
          </a:xfrm>
          <a:prstGeom prst="ellipse">
            <a:avLst/>
          </a:prstGeom>
          <a:solidFill>
            <a:srgbClr val="FFF07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41" name="Текст 37">
            <a:extLst>
              <a:ext uri="{FF2B5EF4-FFF2-40B4-BE49-F238E27FC236}">
                <a16:creationId xmlns:a16="http://schemas.microsoft.com/office/drawing/2014/main" id="{800F6957-CEFF-924E-B258-5B51A5196DEB}"/>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2" name="Текст 39">
            <a:extLst>
              <a:ext uri="{FF2B5EF4-FFF2-40B4-BE49-F238E27FC236}">
                <a16:creationId xmlns:a16="http://schemas.microsoft.com/office/drawing/2014/main" id="{8FD4982C-EBD6-6D4D-A16B-212CB048938C}"/>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3" name="Текст 39">
            <a:extLst>
              <a:ext uri="{FF2B5EF4-FFF2-40B4-BE49-F238E27FC236}">
                <a16:creationId xmlns:a16="http://schemas.microsoft.com/office/drawing/2014/main" id="{733D5CDE-163B-C148-A20F-A808E0652336}"/>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3867054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чистый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A7FA04E4-3213-8F41-B068-4DC281441422}"/>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938052A0-3DF0-DC47-B7E0-C20EF981C230}"/>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8C6147F0-3CA1-264C-B2B2-F88597196943}"/>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62CDF50E-4D58-AF4A-ABFD-140AF88B3681}"/>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2171D1-2A5B-7A4A-9760-17CCE51B980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3C71A0C3-CD3E-0748-98E5-6B2507CAB296}"/>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0" name="Текст 37">
            <a:extLst>
              <a:ext uri="{FF2B5EF4-FFF2-40B4-BE49-F238E27FC236}">
                <a16:creationId xmlns:a16="http://schemas.microsoft.com/office/drawing/2014/main" id="{C0A1CB46-D6D6-5E48-B4F7-CCED4525C46F}"/>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1" name="Текст 39">
            <a:extLst>
              <a:ext uri="{FF2B5EF4-FFF2-40B4-BE49-F238E27FC236}">
                <a16:creationId xmlns:a16="http://schemas.microsoft.com/office/drawing/2014/main" id="{25D35A19-1AA8-204A-BFCA-83B65D59CFF4}"/>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a:extLst>
              <a:ext uri="{FF2B5EF4-FFF2-40B4-BE49-F238E27FC236}">
                <a16:creationId xmlns:a16="http://schemas.microsoft.com/office/drawing/2014/main" id="{3557077C-F503-0B4A-82A2-54D21547E589}"/>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3195209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чисты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7064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Текст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4" descr="Icon&#10;&#10;Description automatically generated">
            <a:extLst>
              <a:ext uri="{FF2B5EF4-FFF2-40B4-BE49-F238E27FC236}">
                <a16:creationId xmlns:a16="http://schemas.microsoft.com/office/drawing/2014/main" id="{4A1436AC-5F96-2A4F-BFC7-B3442083EBE4}"/>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11" name="Straight Connector 19">
            <a:extLst>
              <a:ext uri="{FF2B5EF4-FFF2-40B4-BE49-F238E27FC236}">
                <a16:creationId xmlns:a16="http://schemas.microsoft.com/office/drawing/2014/main" id="{067DD2ED-246D-7D41-B51F-FED98BF873FD}"/>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21">
            <a:extLst>
              <a:ext uri="{FF2B5EF4-FFF2-40B4-BE49-F238E27FC236}">
                <a16:creationId xmlns:a16="http://schemas.microsoft.com/office/drawing/2014/main" id="{68E8C250-D449-A743-8975-B5BFB04D9744}"/>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25">
            <a:extLst>
              <a:ext uri="{FF2B5EF4-FFF2-40B4-BE49-F238E27FC236}">
                <a16:creationId xmlns:a16="http://schemas.microsoft.com/office/drawing/2014/main" id="{DD1C71CA-B883-AF42-959D-BCA5690AAA4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4D3A12E-0E10-C441-81D2-C3C1EB6A053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9" name="Straight Connector 59">
            <a:extLst>
              <a:ext uri="{FF2B5EF4-FFF2-40B4-BE49-F238E27FC236}">
                <a16:creationId xmlns:a16="http://schemas.microsoft.com/office/drawing/2014/main" id="{3447008E-4F3B-FC4E-B96D-3927FAE1ED17}"/>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4" name="Рисунок 23">
            <a:extLst>
              <a:ext uri="{FF2B5EF4-FFF2-40B4-BE49-F238E27FC236}">
                <a16:creationId xmlns:a16="http://schemas.microsoft.com/office/drawing/2014/main" id="{61115A7A-23E5-E442-9551-F72F1CDA57B9}"/>
              </a:ext>
            </a:extLst>
          </p:cNvPr>
          <p:cNvSpPr>
            <a:spLocks noGrp="1"/>
          </p:cNvSpPr>
          <p:nvPr>
            <p:ph type="pic" sz="quarter" idx="10" hasCustomPrompt="1"/>
          </p:nvPr>
        </p:nvSpPr>
        <p:spPr>
          <a:xfrm>
            <a:off x="6684653" y="1447790"/>
            <a:ext cx="4325167" cy="4325107"/>
          </a:xfrm>
          <a:prstGeom prst="rect">
            <a:avLst/>
          </a:prstGeom>
          <a:solidFill>
            <a:srgbClr val="D9D9D9"/>
          </a:solidFill>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a:solidFill>
                  <a:schemeClr val="bg2">
                    <a:lumMod val="10000"/>
                  </a:schemeClr>
                </a:solidFill>
              </a:defRPr>
            </a:lvl1pPr>
          </a:lstStyle>
          <a:p>
            <a:pPr algn="ctr"/>
            <a:r>
              <a:rPr lang="en-US" sz="2800" dirty="0">
                <a:solidFill>
                  <a:schemeClr val="tx1"/>
                </a:solidFill>
                <a:latin typeface="HSE Sans" panose="02000000000000000000" pitchFamily="2" charset="0"/>
              </a:rPr>
              <a:t>You can place an illustration or photograph here so that your slide doesn’t look empty</a:t>
            </a:r>
            <a:endParaRPr lang="en-RU" sz="2800" dirty="0">
              <a:solidFill>
                <a:schemeClr val="tx1"/>
              </a:solidFill>
              <a:latin typeface="HSE Sans" panose="02000000000000000000" pitchFamily="2" charset="0"/>
            </a:endParaRPr>
          </a:p>
        </p:txBody>
      </p:sp>
      <p:sp>
        <p:nvSpPr>
          <p:cNvPr id="32" name="Заголовок 31">
            <a:extLst>
              <a:ext uri="{FF2B5EF4-FFF2-40B4-BE49-F238E27FC236}">
                <a16:creationId xmlns:a16="http://schemas.microsoft.com/office/drawing/2014/main" id="{9ED7AA97-D972-DF4F-B662-A65F2A544CC5}"/>
              </a:ext>
            </a:extLst>
          </p:cNvPr>
          <p:cNvSpPr>
            <a:spLocks noGrp="1"/>
          </p:cNvSpPr>
          <p:nvPr>
            <p:ph type="title" hasCustomPrompt="1"/>
          </p:nvPr>
        </p:nvSpPr>
        <p:spPr>
          <a:xfrm>
            <a:off x="585898" y="1447790"/>
            <a:ext cx="524556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36" name="Текст 35">
            <a:extLst>
              <a:ext uri="{FF2B5EF4-FFF2-40B4-BE49-F238E27FC236}">
                <a16:creationId xmlns:a16="http://schemas.microsoft.com/office/drawing/2014/main" id="{69E35E54-2B19-7441-876F-1C6A84F4F156}"/>
              </a:ext>
            </a:extLst>
          </p:cNvPr>
          <p:cNvSpPr>
            <a:spLocks noGrp="1"/>
          </p:cNvSpPr>
          <p:nvPr>
            <p:ph type="body" sz="quarter" idx="12" hasCustomPrompt="1"/>
          </p:nvPr>
        </p:nvSpPr>
        <p:spPr>
          <a:xfrm>
            <a:off x="585897" y="2379663"/>
            <a:ext cx="5245561" cy="3393234"/>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200"/>
              </a:spcBef>
            </a:pPr>
            <a:r>
              <a:rPr lang="en-US" sz="1300" dirty="0">
                <a:latin typeface="HSE Sans" panose="02000000000000000000" pitchFamily="2" charset="0"/>
              </a:rPr>
              <a:t>Moderately sized bits of text can be presented in a single column, but they shouldn’t take up the whole screen. A text that is arranged in a long line might be too hard to read; always bear in mind the perspective of those who will be viewing your presentation. Try to limit each line to seven to 10 words. More than that might put your audience to sleep. </a:t>
            </a:r>
            <a:r>
              <a:rPr lang="en-US" sz="1300" i="1" dirty="0">
                <a:latin typeface="HSE Sans" panose="02000000000000000000" pitchFamily="2" charset="0"/>
              </a:rPr>
              <a:t>If you have space left and wish to make your slide more visual, you can include a small image nearby, which should illustrate or supplement your text.</a:t>
            </a:r>
            <a:endParaRPr lang="ru-RU" sz="1300" i="1" dirty="0">
              <a:latin typeface="HSE Sans" panose="02000000000000000000" pitchFamily="2" charset="0"/>
            </a:endParaRPr>
          </a:p>
        </p:txBody>
      </p:sp>
      <p:sp>
        <p:nvSpPr>
          <p:cNvPr id="38" name="Текст 37">
            <a:extLst>
              <a:ext uri="{FF2B5EF4-FFF2-40B4-BE49-F238E27FC236}">
                <a16:creationId xmlns:a16="http://schemas.microsoft.com/office/drawing/2014/main" id="{7FB4A275-856E-364D-8AA4-2071AADC6AAA}"/>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0" name="Текст 39">
            <a:extLst>
              <a:ext uri="{FF2B5EF4-FFF2-40B4-BE49-F238E27FC236}">
                <a16:creationId xmlns:a16="http://schemas.microsoft.com/office/drawing/2014/main" id="{58FBA0EA-8BE0-A643-B258-4E5C34467172}"/>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1" name="Текст 39">
            <a:extLst>
              <a:ext uri="{FF2B5EF4-FFF2-40B4-BE49-F238E27FC236}">
                <a16:creationId xmlns:a16="http://schemas.microsoft.com/office/drawing/2014/main" id="{0BEC062F-1BEB-DE4C-B7EE-C552C9D45F13}"/>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1341287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Текст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FDC66DB8-29BC-5940-A721-40F10021456A}"/>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DE27C859-478F-3648-8A9D-2C85DBDCAC09}"/>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58EA1144-CFD8-1D47-B430-7014F576043B}"/>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96EDC73C-5A3C-014E-8E52-04CAFCA9B20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5E88681-53A8-3B45-B80A-372EDFB53883}"/>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EDA7D8BF-DF37-704F-B77F-7E40752ACE25}"/>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6" name="Заголовок 31">
            <a:extLst>
              <a:ext uri="{FF2B5EF4-FFF2-40B4-BE49-F238E27FC236}">
                <a16:creationId xmlns:a16="http://schemas.microsoft.com/office/drawing/2014/main" id="{76942483-EB13-0A4B-8060-DB65024C294E}"/>
              </a:ext>
            </a:extLst>
          </p:cNvPr>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7" name="Текст 35">
            <a:extLst>
              <a:ext uri="{FF2B5EF4-FFF2-40B4-BE49-F238E27FC236}">
                <a16:creationId xmlns:a16="http://schemas.microsoft.com/office/drawing/2014/main" id="{66FAD63B-F743-0F47-BBE3-D7731766705A}"/>
              </a:ext>
            </a:extLst>
          </p:cNvPr>
          <p:cNvSpPr>
            <a:spLocks noGrp="1"/>
          </p:cNvSpPr>
          <p:nvPr>
            <p:ph type="body" sz="quarter" idx="12" hasCustomPrompt="1"/>
          </p:nvPr>
        </p:nvSpPr>
        <p:spPr>
          <a:xfrm>
            <a:off x="585897" y="2379663"/>
            <a:ext cx="11057971" cy="3745092"/>
          </a:xfrm>
          <a:prstGeom prst="rect">
            <a:avLst/>
          </a:prstGeom>
        </p:spPr>
        <p:txBody>
          <a:bodyPr lIns="0" tIns="0" rIns="0" numCol="3" spcCol="252000">
            <a:noAutofit/>
          </a:bodyPr>
          <a:lst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200"/>
              </a:spcBef>
            </a:pPr>
            <a:r>
              <a:rPr lang="en-US" sz="1300" dirty="0">
                <a:latin typeface="HSE Sans" panose="02000000000000000000" pitchFamily="2" charset="0"/>
              </a:rPr>
              <a:t>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a:t>
            </a:r>
          </a:p>
          <a:p>
            <a:pPr>
              <a:spcBef>
                <a:spcPts val="1200"/>
              </a:spcBef>
            </a:pPr>
            <a:r>
              <a:rPr lang="en-US" sz="1300" dirty="0">
                <a:latin typeface="HSE Sans" panose="02000000000000000000" pitchFamily="2" charset="0"/>
              </a:rPr>
              <a:t>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a:t>
            </a:r>
            <a:endParaRPr lang="ru-RU" sz="1300" dirty="0">
              <a:latin typeface="HSE Sans" panose="02000000000000000000" pitchFamily="2" charset="0"/>
            </a:endParaRPr>
          </a:p>
        </p:txBody>
      </p:sp>
      <p:sp>
        <p:nvSpPr>
          <p:cNvPr id="21" name="Текст 37">
            <a:extLst>
              <a:ext uri="{FF2B5EF4-FFF2-40B4-BE49-F238E27FC236}">
                <a16:creationId xmlns:a16="http://schemas.microsoft.com/office/drawing/2014/main" id="{45421580-30B9-AE44-9576-3890C98F5E85}"/>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a:extLst>
              <a:ext uri="{FF2B5EF4-FFF2-40B4-BE49-F238E27FC236}">
                <a16:creationId xmlns:a16="http://schemas.microsoft.com/office/drawing/2014/main" id="{778A6943-08BD-8C4D-A524-728A4340014C}"/>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3" name="Текст 39">
            <a:extLst>
              <a:ext uri="{FF2B5EF4-FFF2-40B4-BE49-F238E27FC236}">
                <a16:creationId xmlns:a16="http://schemas.microsoft.com/office/drawing/2014/main" id="{EB90A960-EE54-5742-BBB0-8536917AD4C0}"/>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3527183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Текст_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0E78CA68-7A0C-CF41-9AC6-A547FB9EC3B0}"/>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45DC512A-A23B-B24D-A1F6-6793976867CF}"/>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21F91649-DF0F-5F45-A43B-2CED9ACDD049}"/>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3137B760-1A50-1845-B7F2-1EF31C71C72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5ECCF8F-5855-7943-B503-5573887A534D}"/>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FB81B23D-CDD8-E64C-9887-3540F7EE1C4B}"/>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Текст 35">
            <a:extLst>
              <a:ext uri="{FF2B5EF4-FFF2-40B4-BE49-F238E27FC236}">
                <a16:creationId xmlns:a16="http://schemas.microsoft.com/office/drawing/2014/main" id="{5163BE0A-A745-414A-AF21-D968BD69D2DA}"/>
              </a:ext>
            </a:extLst>
          </p:cNvPr>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300"/>
              </a:spcBef>
            </a:pPr>
            <a:r>
              <a:rPr lang="en-US" sz="1300" dirty="0">
                <a:latin typeface="HSE Sans" panose="02000000000000000000" pitchFamily="2" charset="0"/>
              </a:rPr>
              <a:t>Here I am, a regular text as seen on the right; you can take me anywhere in the same size (13 </a:t>
            </a:r>
            <a:r>
              <a:rPr lang="en-US" sz="1300" dirty="0" err="1">
                <a:latin typeface="HSE Sans" panose="02000000000000000000" pitchFamily="2" charset="0"/>
              </a:rPr>
              <a:t>pt</a:t>
            </a:r>
            <a:r>
              <a:rPr lang="en-US" sz="1300" dirty="0">
                <a:latin typeface="HSE Sans" panose="02000000000000000000" pitchFamily="2" charset="0"/>
              </a:rPr>
              <a:t>), so I am readable on both the screen and in print-outs of slides. Don’t increase my size if you don’t need to, since you have the full screen option at your fingertips. Here I am, a regular text as described on the right; you can take me anywhere in the same size (13 </a:t>
            </a:r>
            <a:r>
              <a:rPr lang="en-US" sz="1300" dirty="0" err="1">
                <a:latin typeface="HSE Sans" panose="02000000000000000000" pitchFamily="2" charset="0"/>
              </a:rPr>
              <a:t>pt</a:t>
            </a:r>
            <a:r>
              <a:rPr lang="en-US" sz="1300" dirty="0">
                <a:latin typeface="HSE Sans" panose="02000000000000000000" pitchFamily="2" charset="0"/>
              </a:rPr>
              <a:t>), so I am readable on both the screen and in print-outs of slides. Don’t increase my size if you don’t need to, since you have the full screen option at your fingertips.</a:t>
            </a:r>
            <a:endParaRPr lang="ru-RU" sz="1300" dirty="0">
              <a:latin typeface="HSE Sans" panose="02000000000000000000" pitchFamily="2" charset="0"/>
            </a:endParaRPr>
          </a:p>
        </p:txBody>
      </p:sp>
      <p:sp>
        <p:nvSpPr>
          <p:cNvPr id="20" name="Текст 35">
            <a:extLst>
              <a:ext uri="{FF2B5EF4-FFF2-40B4-BE49-F238E27FC236}">
                <a16:creationId xmlns:a16="http://schemas.microsoft.com/office/drawing/2014/main" id="{B3D47CF6-5FC1-2346-8894-A7CC39063DE3}"/>
              </a:ext>
            </a:extLst>
          </p:cNvPr>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000" dirty="0">
                <a:latin typeface="HSE Sans" panose="02000000000000000000" pitchFamily="2" charset="0"/>
              </a:rPr>
              <a:t>Notes, other clarifications or additional information should be presented in a smaller size (10 </a:t>
            </a:r>
            <a:r>
              <a:rPr lang="en-US" sz="1000" dirty="0" err="1">
                <a:latin typeface="HSE Sans" panose="02000000000000000000" pitchFamily="2" charset="0"/>
              </a:rPr>
              <a:t>pt</a:t>
            </a:r>
            <a:r>
              <a:rPr lang="en-US" sz="1000" dirty="0">
                <a:latin typeface="HSE Sans" panose="02000000000000000000" pitchFamily="2" charset="0"/>
              </a:rPr>
              <a:t>)</a:t>
            </a:r>
            <a:endParaRPr lang="ru-RU" sz="1000" dirty="0">
              <a:latin typeface="HSE Sans" panose="02000000000000000000" pitchFamily="2" charset="0"/>
            </a:endParaRPr>
          </a:p>
        </p:txBody>
      </p:sp>
      <p:sp>
        <p:nvSpPr>
          <p:cNvPr id="23" name="Текст 22">
            <a:extLst>
              <a:ext uri="{FF2B5EF4-FFF2-40B4-BE49-F238E27FC236}">
                <a16:creationId xmlns:a16="http://schemas.microsoft.com/office/drawing/2014/main" id="{CD14B8F3-89C2-9F45-809E-D1EAF85AC566}"/>
              </a:ext>
            </a:extLst>
          </p:cNvPr>
          <p:cNvSpPr>
            <a:spLocks noGrp="1"/>
          </p:cNvSpPr>
          <p:nvPr>
            <p:ph type="body" sz="quarter" idx="18" hasCustomPrompt="1"/>
          </p:nvPr>
        </p:nvSpPr>
        <p:spPr>
          <a:xfrm>
            <a:off x="6259892" y="2379663"/>
            <a:ext cx="5383968" cy="3451794"/>
          </a:xfrm>
          <a:prstGeom prst="rect">
            <a:avLst/>
          </a:prstGeom>
        </p:spPr>
        <p:txBody>
          <a:bodyPr lIns="0" tIns="0" rIns="0" bIns="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200" b="0" i="0">
                <a:solidFill>
                  <a:srgbClr val="0E2D69"/>
                </a:solidFill>
                <a:latin typeface="HSE Sans" panose="02000000000000000000" pitchFamily="2" charset="0"/>
              </a:defRPr>
            </a:lvl1pPr>
          </a:lstStyle>
          <a:p>
            <a:r>
              <a:rPr lang="en-US" sz="3200" dirty="0">
                <a:solidFill>
                  <a:srgbClr val="102D69"/>
                </a:solidFill>
                <a:latin typeface="HSE Sans" panose="02000000000000000000" pitchFamily="2" charset="0"/>
              </a:rPr>
              <a:t>Short phrase with important information can have a larger font size than normal, but we don’t recommend doing this often.</a:t>
            </a:r>
            <a:endParaRPr lang="ru-RU" sz="3200" dirty="0">
              <a:solidFill>
                <a:srgbClr val="102D69"/>
              </a:solidFill>
              <a:latin typeface="HSE Sans" panose="02000000000000000000" pitchFamily="2" charset="0"/>
            </a:endParaRPr>
          </a:p>
        </p:txBody>
      </p:sp>
      <p:sp>
        <p:nvSpPr>
          <p:cNvPr id="25" name="Заголовок 31">
            <a:extLst>
              <a:ext uri="{FF2B5EF4-FFF2-40B4-BE49-F238E27FC236}">
                <a16:creationId xmlns:a16="http://schemas.microsoft.com/office/drawing/2014/main" id="{B32DC3D4-97A5-3E4F-A29B-422D5E3129B7}"/>
              </a:ext>
            </a:extLst>
          </p:cNvPr>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5" name="Текст 37">
            <a:extLst>
              <a:ext uri="{FF2B5EF4-FFF2-40B4-BE49-F238E27FC236}">
                <a16:creationId xmlns:a16="http://schemas.microsoft.com/office/drawing/2014/main" id="{87E14987-3496-B241-A4C9-88FACDD837F5}"/>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6" name="Текст 39">
            <a:extLst>
              <a:ext uri="{FF2B5EF4-FFF2-40B4-BE49-F238E27FC236}">
                <a16:creationId xmlns:a16="http://schemas.microsoft.com/office/drawing/2014/main" id="{3DAEB9AB-245D-774E-9656-B80FCC7A20BB}"/>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a:extLst>
              <a:ext uri="{FF2B5EF4-FFF2-40B4-BE49-F238E27FC236}">
                <a16:creationId xmlns:a16="http://schemas.microsoft.com/office/drawing/2014/main" id="{98145217-7421-9C4F-9483-5AEA3D289575}"/>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663795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График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9E89D752-CAC6-0943-9A3D-4C52DBF50CE2}"/>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64D89E64-93BB-044D-B3D4-8F2679C5CA4C}"/>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D0C3B169-866D-C645-AF76-00F8C2A97E9B}"/>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FDDF48AB-D8AE-0E42-A544-8EA5B8744778}"/>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6DF89EC-1E7C-3B40-85F4-6D19A7D29AC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019D6862-BD52-734D-9E19-38C147CA2D29}"/>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Заголовок 31">
            <a:extLst>
              <a:ext uri="{FF2B5EF4-FFF2-40B4-BE49-F238E27FC236}">
                <a16:creationId xmlns:a16="http://schemas.microsoft.com/office/drawing/2014/main" id="{B3F16318-C9C3-B948-A508-4BC53D0B7716}"/>
              </a:ext>
            </a:extLst>
          </p:cNvPr>
          <p:cNvSpPr>
            <a:spLocks noGrp="1"/>
          </p:cNvSpPr>
          <p:nvPr>
            <p:ph type="title" hasCustomPrompt="1"/>
          </p:nvPr>
        </p:nvSpPr>
        <p:spPr>
          <a:xfrm>
            <a:off x="585899" y="1447790"/>
            <a:ext cx="432253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8" name="Текст 35">
            <a:extLst>
              <a:ext uri="{FF2B5EF4-FFF2-40B4-BE49-F238E27FC236}">
                <a16:creationId xmlns:a16="http://schemas.microsoft.com/office/drawing/2014/main" id="{23B3E5FB-BBCE-4149-AD9A-8CAB06CC9FCF}"/>
              </a:ext>
            </a:extLst>
          </p:cNvPr>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9" name="Текст 35">
            <a:extLst>
              <a:ext uri="{FF2B5EF4-FFF2-40B4-BE49-F238E27FC236}">
                <a16:creationId xmlns:a16="http://schemas.microsoft.com/office/drawing/2014/main" id="{658542D3-7E45-6E46-8039-27C4C43DD617}"/>
              </a:ext>
            </a:extLst>
          </p:cNvPr>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000" dirty="0">
                <a:latin typeface="HSE Sans" panose="02000000000000000000" pitchFamily="2" charset="0"/>
              </a:rPr>
              <a:t>Notes, other clarifications or additional information should be presented in a smaller size (10 </a:t>
            </a:r>
            <a:r>
              <a:rPr lang="en-US" sz="1000" dirty="0" err="1">
                <a:latin typeface="HSE Sans" panose="02000000000000000000" pitchFamily="2" charset="0"/>
              </a:rPr>
              <a:t>pt</a:t>
            </a:r>
            <a:r>
              <a:rPr lang="en-US" sz="1000" dirty="0">
                <a:latin typeface="HSE Sans" panose="02000000000000000000" pitchFamily="2" charset="0"/>
              </a:rPr>
              <a:t>)</a:t>
            </a:r>
            <a:endParaRPr lang="ru-RU" sz="1000" dirty="0">
              <a:latin typeface="HSE Sans" panose="02000000000000000000" pitchFamily="2" charset="0"/>
            </a:endParaRPr>
          </a:p>
        </p:txBody>
      </p:sp>
      <p:sp>
        <p:nvSpPr>
          <p:cNvPr id="21" name="Диаграмма 7">
            <a:extLst>
              <a:ext uri="{FF2B5EF4-FFF2-40B4-BE49-F238E27FC236}">
                <a16:creationId xmlns:a16="http://schemas.microsoft.com/office/drawing/2014/main" id="{57965DCA-4776-7546-97FD-A69317A34CF2}"/>
              </a:ext>
            </a:extLst>
          </p:cNvPr>
          <p:cNvSpPr>
            <a:spLocks noGrp="1"/>
          </p:cNvSpPr>
          <p:nvPr>
            <p:ph type="chart" sz="quarter" idx="10"/>
          </p:nvPr>
        </p:nvSpPr>
        <p:spPr>
          <a:xfrm>
            <a:off x="5272097" y="1447790"/>
            <a:ext cx="6371768" cy="4289457"/>
          </a:xfrm>
          <a:prstGeom prst="rect">
            <a:avLst/>
          </a:prstGeom>
        </p:spPr>
        <p:txBody>
          <a:bodyPr/>
          <a:lstStyle/>
          <a:p>
            <a:endParaRPr lang="ru-RU"/>
          </a:p>
        </p:txBody>
      </p:sp>
      <p:sp>
        <p:nvSpPr>
          <p:cNvPr id="15" name="Текст 37">
            <a:extLst>
              <a:ext uri="{FF2B5EF4-FFF2-40B4-BE49-F238E27FC236}">
                <a16:creationId xmlns:a16="http://schemas.microsoft.com/office/drawing/2014/main" id="{F0037DB7-9A83-3348-8DAE-CC70560E4099}"/>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a:extLst>
              <a:ext uri="{FF2B5EF4-FFF2-40B4-BE49-F238E27FC236}">
                <a16:creationId xmlns:a16="http://schemas.microsoft.com/office/drawing/2014/main" id="{4007716A-CF6E-BC4E-83BE-CC4A3F1F2008}"/>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a:extLst>
              <a:ext uri="{FF2B5EF4-FFF2-40B4-BE49-F238E27FC236}">
                <a16:creationId xmlns:a16="http://schemas.microsoft.com/office/drawing/2014/main" id="{4921AC85-F824-C54B-91ED-6AB495D80D7A}"/>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250711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График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11D7C3EB-CCEB-E142-9753-8B2D75A0A80D}"/>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527C9F89-51CC-D243-9351-73AB081DB944}"/>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F09EE119-6C80-E846-95F9-BB3907664128}"/>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6C0A681B-44BF-6A46-98D8-483EF13B9114}"/>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5A5D7C-EB12-9D4D-A99A-4B26C81B738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D4C3D74D-BE91-9547-ADCA-ACCE93C18789}"/>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0" name="Текст 35">
            <a:extLst>
              <a:ext uri="{FF2B5EF4-FFF2-40B4-BE49-F238E27FC236}">
                <a16:creationId xmlns:a16="http://schemas.microsoft.com/office/drawing/2014/main" id="{5812BF3C-1D24-3640-84D2-BFFCA525AE5F}"/>
              </a:ext>
            </a:extLst>
          </p:cNvPr>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1" name="Диаграмма 7">
            <a:extLst>
              <a:ext uri="{FF2B5EF4-FFF2-40B4-BE49-F238E27FC236}">
                <a16:creationId xmlns:a16="http://schemas.microsoft.com/office/drawing/2014/main" id="{BCBBDD44-9DC9-F74E-979F-120A7BBD4EE1}"/>
              </a:ext>
            </a:extLst>
          </p:cNvPr>
          <p:cNvSpPr>
            <a:spLocks noGrp="1"/>
          </p:cNvSpPr>
          <p:nvPr>
            <p:ph type="chart" sz="quarter" idx="10"/>
          </p:nvPr>
        </p:nvSpPr>
        <p:spPr>
          <a:xfrm>
            <a:off x="5272097" y="1447790"/>
            <a:ext cx="6371768" cy="4289457"/>
          </a:xfrm>
          <a:prstGeom prst="rect">
            <a:avLst/>
          </a:prstGeom>
        </p:spPr>
        <p:txBody>
          <a:bodyPr/>
          <a:lstStyle/>
          <a:p>
            <a:endParaRPr lang="ru-RU"/>
          </a:p>
        </p:txBody>
      </p:sp>
      <p:sp>
        <p:nvSpPr>
          <p:cNvPr id="23" name="Текст 22">
            <a:extLst>
              <a:ext uri="{FF2B5EF4-FFF2-40B4-BE49-F238E27FC236}">
                <a16:creationId xmlns:a16="http://schemas.microsoft.com/office/drawing/2014/main" id="{7C68DF7B-E804-E44B-83DF-5DC36AF76F43}"/>
              </a:ext>
            </a:extLst>
          </p:cNvPr>
          <p:cNvSpPr>
            <a:spLocks noGrp="1"/>
          </p:cNvSpPr>
          <p:nvPr>
            <p:ph type="body" sz="quarter" idx="17" hasCustomPrompt="1"/>
          </p:nvPr>
        </p:nvSpPr>
        <p:spPr>
          <a:xfrm>
            <a:off x="585788" y="1447064"/>
            <a:ext cx="4322762" cy="703205"/>
          </a:xfrm>
          <a:prstGeom prst="rect">
            <a:avLst/>
          </a:prstGeom>
        </p:spPr>
        <p:txBody>
          <a:bodyPr>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GB" sz="1600" dirty="0">
                <a:solidFill>
                  <a:srgbClr val="102D69"/>
                </a:solidFill>
                <a:latin typeface="HSE Sans" panose="02000000000000000000" pitchFamily="2" charset="0"/>
              </a:rPr>
              <a:t>Name of graph. Please note that table titles should be smaller than headlines (16 </a:t>
            </a:r>
            <a:r>
              <a:rPr lang="en-GB" sz="1600" dirty="0" err="1">
                <a:solidFill>
                  <a:srgbClr val="102D69"/>
                </a:solidFill>
                <a:latin typeface="HSE Sans" panose="02000000000000000000" pitchFamily="2" charset="0"/>
              </a:rPr>
              <a:t>pt</a:t>
            </a:r>
            <a:r>
              <a:rPr lang="en-GB"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28" name="Текст 35">
            <a:extLst>
              <a:ext uri="{FF2B5EF4-FFF2-40B4-BE49-F238E27FC236}">
                <a16:creationId xmlns:a16="http://schemas.microsoft.com/office/drawing/2014/main" id="{89E931D8-2901-A54D-86EA-096E47B81880}"/>
              </a:ext>
            </a:extLst>
          </p:cNvPr>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6" name="Текст 37">
            <a:extLst>
              <a:ext uri="{FF2B5EF4-FFF2-40B4-BE49-F238E27FC236}">
                <a16:creationId xmlns:a16="http://schemas.microsoft.com/office/drawing/2014/main" id="{EB05FE86-9EEC-B64C-A6A4-0EF1E57F548F}"/>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a:extLst>
              <a:ext uri="{FF2B5EF4-FFF2-40B4-BE49-F238E27FC236}">
                <a16:creationId xmlns:a16="http://schemas.microsoft.com/office/drawing/2014/main" id="{897B1CBC-D3E1-5F42-9E46-5C5D5982A1A4}"/>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9" name="Текст 39">
            <a:extLst>
              <a:ext uri="{FF2B5EF4-FFF2-40B4-BE49-F238E27FC236}">
                <a16:creationId xmlns:a16="http://schemas.microsoft.com/office/drawing/2014/main" id="{364269E6-245A-D54E-A8AD-14E29A03FAC1}"/>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764889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Цифры">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Picture 4" descr="Icon&#10;&#10;Description automatically generated">
            <a:extLst>
              <a:ext uri="{FF2B5EF4-FFF2-40B4-BE49-F238E27FC236}">
                <a16:creationId xmlns:a16="http://schemas.microsoft.com/office/drawing/2014/main" id="{E9A64721-E55E-8749-B29E-51DD8955936F}"/>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7" name="Straight Connector 19">
            <a:extLst>
              <a:ext uri="{FF2B5EF4-FFF2-40B4-BE49-F238E27FC236}">
                <a16:creationId xmlns:a16="http://schemas.microsoft.com/office/drawing/2014/main" id="{B0C162B7-B84F-874A-960E-31F512518C6E}"/>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1">
            <a:extLst>
              <a:ext uri="{FF2B5EF4-FFF2-40B4-BE49-F238E27FC236}">
                <a16:creationId xmlns:a16="http://schemas.microsoft.com/office/drawing/2014/main" id="{1CB321BB-9FE3-294F-85D8-AA7DC75CA4AF}"/>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5">
            <a:extLst>
              <a:ext uri="{FF2B5EF4-FFF2-40B4-BE49-F238E27FC236}">
                <a16:creationId xmlns:a16="http://schemas.microsoft.com/office/drawing/2014/main" id="{0A610A45-8712-8A45-AFB3-931CF468EC32}"/>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0460EF6-ECAD-8941-8132-1B3E005D606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1" name="Straight Connector 59">
            <a:extLst>
              <a:ext uri="{FF2B5EF4-FFF2-40B4-BE49-F238E27FC236}">
                <a16:creationId xmlns:a16="http://schemas.microsoft.com/office/drawing/2014/main" id="{41AE56A2-5FAA-FD44-AE1A-338E1E304184}"/>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Заголовок 31">
            <a:extLst>
              <a:ext uri="{FF2B5EF4-FFF2-40B4-BE49-F238E27FC236}">
                <a16:creationId xmlns:a16="http://schemas.microsoft.com/office/drawing/2014/main" id="{3B28B62E-5EE9-834C-9BB6-BD66079B8164}"/>
              </a:ext>
            </a:extLst>
          </p:cNvPr>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24" name="Текст 35">
            <a:extLst>
              <a:ext uri="{FF2B5EF4-FFF2-40B4-BE49-F238E27FC236}">
                <a16:creationId xmlns:a16="http://schemas.microsoft.com/office/drawing/2014/main" id="{621215DE-C1FD-2B4C-B236-AF679CF906BE}"/>
              </a:ext>
            </a:extLst>
          </p:cNvPr>
          <p:cNvSpPr>
            <a:spLocks noGrp="1"/>
          </p:cNvSpPr>
          <p:nvPr>
            <p:ph type="body" sz="quarter" idx="12" hasCustomPrompt="1"/>
          </p:nvPr>
        </p:nvSpPr>
        <p:spPr>
          <a:xfrm>
            <a:off x="575076" y="4103994"/>
            <a:ext cx="2758143"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5" name="Текст 35">
            <a:extLst>
              <a:ext uri="{FF2B5EF4-FFF2-40B4-BE49-F238E27FC236}">
                <a16:creationId xmlns:a16="http://schemas.microsoft.com/office/drawing/2014/main" id="{8BC2F90D-0CE0-574C-A7C1-EAA3E6F1AB56}"/>
              </a:ext>
            </a:extLst>
          </p:cNvPr>
          <p:cNvSpPr>
            <a:spLocks noGrp="1"/>
          </p:cNvSpPr>
          <p:nvPr>
            <p:ph type="body" sz="quarter" idx="16" hasCustomPrompt="1"/>
          </p:nvPr>
        </p:nvSpPr>
        <p:spPr>
          <a:xfrm>
            <a:off x="4047007" y="4103994"/>
            <a:ext cx="2757612"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6" name="Текст 35">
            <a:extLst>
              <a:ext uri="{FF2B5EF4-FFF2-40B4-BE49-F238E27FC236}">
                <a16:creationId xmlns:a16="http://schemas.microsoft.com/office/drawing/2014/main" id="{239E188B-2696-8A48-9F8A-36223EEF61E9}"/>
              </a:ext>
            </a:extLst>
          </p:cNvPr>
          <p:cNvSpPr>
            <a:spLocks noGrp="1"/>
          </p:cNvSpPr>
          <p:nvPr>
            <p:ph type="body" sz="quarter" idx="17" hasCustomPrompt="1"/>
          </p:nvPr>
        </p:nvSpPr>
        <p:spPr>
          <a:xfrm>
            <a:off x="7518938" y="4103994"/>
            <a:ext cx="2757612"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8" name="Текст 27">
            <a:extLst>
              <a:ext uri="{FF2B5EF4-FFF2-40B4-BE49-F238E27FC236}">
                <a16:creationId xmlns:a16="http://schemas.microsoft.com/office/drawing/2014/main" id="{379BF4C6-F899-294C-B88E-8363AFBEEC2A}"/>
              </a:ext>
            </a:extLst>
          </p:cNvPr>
          <p:cNvSpPr>
            <a:spLocks noGrp="1"/>
          </p:cNvSpPr>
          <p:nvPr>
            <p:ph type="body" sz="quarter" idx="18" hasCustomPrompt="1"/>
          </p:nvPr>
        </p:nvSpPr>
        <p:spPr>
          <a:xfrm>
            <a:off x="575076"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152</a:t>
            </a:r>
            <a:endParaRPr lang="ru-RU" dirty="0"/>
          </a:p>
        </p:txBody>
      </p:sp>
      <p:sp>
        <p:nvSpPr>
          <p:cNvPr id="29" name="Текст 27">
            <a:extLst>
              <a:ext uri="{FF2B5EF4-FFF2-40B4-BE49-F238E27FC236}">
                <a16:creationId xmlns:a16="http://schemas.microsoft.com/office/drawing/2014/main" id="{DE7F352B-F6D9-B545-A835-443A55956E74}"/>
              </a:ext>
            </a:extLst>
          </p:cNvPr>
          <p:cNvSpPr>
            <a:spLocks noGrp="1"/>
          </p:cNvSpPr>
          <p:nvPr>
            <p:ph type="body" sz="quarter" idx="19" hasCustomPrompt="1"/>
          </p:nvPr>
        </p:nvSpPr>
        <p:spPr>
          <a:xfrm>
            <a:off x="4047007"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95</a:t>
            </a:r>
            <a:endParaRPr lang="ru-RU" dirty="0"/>
          </a:p>
        </p:txBody>
      </p:sp>
      <p:sp>
        <p:nvSpPr>
          <p:cNvPr id="30" name="Текст 27">
            <a:extLst>
              <a:ext uri="{FF2B5EF4-FFF2-40B4-BE49-F238E27FC236}">
                <a16:creationId xmlns:a16="http://schemas.microsoft.com/office/drawing/2014/main" id="{D1D5AF9F-C1B0-7842-8789-1DB8963D981B}"/>
              </a:ext>
            </a:extLst>
          </p:cNvPr>
          <p:cNvSpPr>
            <a:spLocks noGrp="1"/>
          </p:cNvSpPr>
          <p:nvPr>
            <p:ph type="body" sz="quarter" idx="20" hasCustomPrompt="1"/>
          </p:nvPr>
        </p:nvSpPr>
        <p:spPr>
          <a:xfrm>
            <a:off x="7518938"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284</a:t>
            </a:r>
            <a:endParaRPr lang="ru-RU" dirty="0"/>
          </a:p>
        </p:txBody>
      </p:sp>
      <p:sp>
        <p:nvSpPr>
          <p:cNvPr id="18" name="Текст 37">
            <a:extLst>
              <a:ext uri="{FF2B5EF4-FFF2-40B4-BE49-F238E27FC236}">
                <a16:creationId xmlns:a16="http://schemas.microsoft.com/office/drawing/2014/main" id="{37B4962B-A5BA-AB4F-AFB3-5BF3A0AD0352}"/>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9" name="Текст 39">
            <a:extLst>
              <a:ext uri="{FF2B5EF4-FFF2-40B4-BE49-F238E27FC236}">
                <a16:creationId xmlns:a16="http://schemas.microsoft.com/office/drawing/2014/main" id="{78AD85C2-6CFD-A94C-8134-2B3392A33196}"/>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a:extLst>
              <a:ext uri="{FF2B5EF4-FFF2-40B4-BE49-F238E27FC236}">
                <a16:creationId xmlns:a16="http://schemas.microsoft.com/office/drawing/2014/main" id="{C50CF571-E523-5440-B1C9-D74160206AED}"/>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2057052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Таблица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Icon&#10;&#10;Description automatically generated">
            <a:extLst>
              <a:ext uri="{FF2B5EF4-FFF2-40B4-BE49-F238E27FC236}">
                <a16:creationId xmlns:a16="http://schemas.microsoft.com/office/drawing/2014/main" id="{C5425806-16DD-844E-927C-26E7143A9ED8}"/>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6" name="Straight Connector 19">
            <a:extLst>
              <a:ext uri="{FF2B5EF4-FFF2-40B4-BE49-F238E27FC236}">
                <a16:creationId xmlns:a16="http://schemas.microsoft.com/office/drawing/2014/main" id="{479746FF-3282-DF46-9D7C-D80431604A55}"/>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7" name="Straight Connector 21">
            <a:extLst>
              <a:ext uri="{FF2B5EF4-FFF2-40B4-BE49-F238E27FC236}">
                <a16:creationId xmlns:a16="http://schemas.microsoft.com/office/drawing/2014/main" id="{51B44297-B0E7-D74D-B291-D39A0D468B42}"/>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5">
            <a:extLst>
              <a:ext uri="{FF2B5EF4-FFF2-40B4-BE49-F238E27FC236}">
                <a16:creationId xmlns:a16="http://schemas.microsoft.com/office/drawing/2014/main" id="{0EA4A057-F0CB-E04F-B472-4A1ABFB64C66}"/>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64502F5-56EE-354B-A3B1-E79F8B00517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0" name="Straight Connector 59">
            <a:extLst>
              <a:ext uri="{FF2B5EF4-FFF2-40B4-BE49-F238E27FC236}">
                <a16:creationId xmlns:a16="http://schemas.microsoft.com/office/drawing/2014/main" id="{A80E0956-5C10-CC40-A426-CBD2E0C4158E}"/>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5" name="Текст 22">
            <a:extLst>
              <a:ext uri="{FF2B5EF4-FFF2-40B4-BE49-F238E27FC236}">
                <a16:creationId xmlns:a16="http://schemas.microsoft.com/office/drawing/2014/main" id="{51340CB4-0355-3640-A212-F684523CDCCF}"/>
              </a:ext>
            </a:extLst>
          </p:cNvPr>
          <p:cNvSpPr>
            <a:spLocks noGrp="1"/>
          </p:cNvSpPr>
          <p:nvPr>
            <p:ph type="body" sz="quarter" idx="17" hasCustomPrompt="1"/>
          </p:nvPr>
        </p:nvSpPr>
        <p:spPr>
          <a:xfrm>
            <a:off x="585787" y="1447065"/>
            <a:ext cx="11058065" cy="307778"/>
          </a:xfrm>
          <a:prstGeom prst="rect">
            <a:avLst/>
          </a:prstGeo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US" sz="1600" dirty="0">
                <a:solidFill>
                  <a:srgbClr val="102D69"/>
                </a:solidFill>
                <a:latin typeface="HSE Sans" panose="02000000000000000000" pitchFamily="2" charset="0"/>
              </a:rPr>
              <a:t>Name of table</a:t>
            </a:r>
            <a:r>
              <a:rPr lang="ru-RU" sz="1600" dirty="0">
                <a:solidFill>
                  <a:srgbClr val="102D69"/>
                </a:solidFill>
                <a:latin typeface="HSE Sans" panose="02000000000000000000" pitchFamily="2" charset="0"/>
              </a:rPr>
              <a:t>. </a:t>
            </a:r>
            <a:r>
              <a:rPr lang="en-US" sz="1600" dirty="0">
                <a:solidFill>
                  <a:srgbClr val="102D69"/>
                </a:solidFill>
                <a:latin typeface="HSE Sans" panose="02000000000000000000" pitchFamily="2" charset="0"/>
              </a:rPr>
              <a:t>Please note that the name of the table should be smaller than headlines (16 </a:t>
            </a:r>
            <a:r>
              <a:rPr lang="en-US" sz="1600" dirty="0" err="1">
                <a:solidFill>
                  <a:srgbClr val="102D69"/>
                </a:solidFill>
                <a:latin typeface="HSE Sans" panose="02000000000000000000" pitchFamily="2" charset="0"/>
              </a:rPr>
              <a:t>pt</a:t>
            </a:r>
            <a:r>
              <a:rPr lang="en-US"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7" name="Текст 16">
            <a:extLst>
              <a:ext uri="{FF2B5EF4-FFF2-40B4-BE49-F238E27FC236}">
                <a16:creationId xmlns:a16="http://schemas.microsoft.com/office/drawing/2014/main" id="{8C6F2EA4-CEDC-324C-9C06-8713118041EB}"/>
              </a:ext>
            </a:extLst>
          </p:cNvPr>
          <p:cNvSpPr>
            <a:spLocks noGrp="1"/>
          </p:cNvSpPr>
          <p:nvPr>
            <p:ph type="body" sz="quarter" idx="18" hasCustomPrompt="1"/>
          </p:nvPr>
        </p:nvSpPr>
        <p:spPr>
          <a:xfrm>
            <a:off x="585788" y="5739189"/>
            <a:ext cx="6824303" cy="703205"/>
          </a:xfrm>
          <a:prstGeom prst="rect">
            <a:avLst/>
          </a:prstGeo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tabLst/>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300" b="0" dirty="0">
                <a:ln>
                  <a:noFill/>
                </a:ln>
                <a:latin typeface="HSE Sans" panose="02000000000000000000" pitchFamily="2" charset="0"/>
              </a:rPr>
              <a:t>We recommend using bold face with due care; try using bold face for important information. </a:t>
            </a:r>
            <a:r>
              <a:rPr lang="en-US" sz="1300" dirty="0">
                <a:latin typeface="HSE Sans" panose="02000000000000000000" pitchFamily="2" charset="0"/>
              </a:rPr>
              <a:t>Also, try not to use bold face with cell shading; one feature should be sufficient.</a:t>
            </a:r>
            <a:endParaRPr lang="en-RU" sz="1300" b="0" dirty="0">
              <a:ln>
                <a:noFill/>
              </a:ln>
              <a:latin typeface="HSE Sans" panose="02000000000000000000" pitchFamily="2" charset="0"/>
            </a:endParaRPr>
          </a:p>
        </p:txBody>
      </p:sp>
      <p:sp>
        <p:nvSpPr>
          <p:cNvPr id="19" name="Таблица 18">
            <a:extLst>
              <a:ext uri="{FF2B5EF4-FFF2-40B4-BE49-F238E27FC236}">
                <a16:creationId xmlns:a16="http://schemas.microsoft.com/office/drawing/2014/main" id="{7B291085-A9B9-D842-B1A7-96258FAF012C}"/>
              </a:ext>
            </a:extLst>
          </p:cNvPr>
          <p:cNvSpPr>
            <a:spLocks noGrp="1"/>
          </p:cNvSpPr>
          <p:nvPr>
            <p:ph type="tbl" sz="quarter" idx="19"/>
          </p:nvPr>
        </p:nvSpPr>
        <p:spPr>
          <a:xfrm>
            <a:off x="585787" y="1984076"/>
            <a:ext cx="11058527" cy="3519576"/>
          </a:xfrm>
          <a:prstGeom prst="rect">
            <a:avLst/>
          </a:prstGeom>
        </p:spPr>
        <p:txBody>
          <a:bodyPr/>
          <a:lstStyle/>
          <a:p>
            <a:endParaRPr lang="ru-RU"/>
          </a:p>
        </p:txBody>
      </p:sp>
      <p:sp>
        <p:nvSpPr>
          <p:cNvPr id="16" name="Текст 37">
            <a:extLst>
              <a:ext uri="{FF2B5EF4-FFF2-40B4-BE49-F238E27FC236}">
                <a16:creationId xmlns:a16="http://schemas.microsoft.com/office/drawing/2014/main" id="{252B365F-6D89-0045-99CC-0F0D3EF2DA0F}"/>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a:extLst>
              <a:ext uri="{FF2B5EF4-FFF2-40B4-BE49-F238E27FC236}">
                <a16:creationId xmlns:a16="http://schemas.microsoft.com/office/drawing/2014/main" id="{C9CC4AE0-EDCC-9A4F-97C4-4CAFF1F1EBCF}"/>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a:extLst>
              <a:ext uri="{FF2B5EF4-FFF2-40B4-BE49-F238E27FC236}">
                <a16:creationId xmlns:a16="http://schemas.microsoft.com/office/drawing/2014/main" id="{185F6674-A1EC-1846-AEB5-DA4959807147}"/>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2440160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Таблица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259ABC72-D738-1143-BF2A-D85AE9A4F73B}"/>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237A1E42-2FC3-8841-8C41-992C5BC2368D}"/>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47503EA0-3883-E24D-9EB8-7B6175182929}"/>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E0144DF2-9891-324D-B34E-AFA025FBCBF9}"/>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33F65D6-1072-F140-B6A5-758D7B595A9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5F1F09D4-22FA-7B4B-9488-F8FDDCC2D447}"/>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8" name="Текст 22">
            <a:extLst>
              <a:ext uri="{FF2B5EF4-FFF2-40B4-BE49-F238E27FC236}">
                <a16:creationId xmlns:a16="http://schemas.microsoft.com/office/drawing/2014/main" id="{4D940599-2B77-CE47-91E6-CDB51ADE1840}"/>
              </a:ext>
            </a:extLst>
          </p:cNvPr>
          <p:cNvSpPr>
            <a:spLocks noGrp="1"/>
          </p:cNvSpPr>
          <p:nvPr>
            <p:ph type="body" sz="quarter" idx="17" hasCustomPrompt="1"/>
          </p:nvPr>
        </p:nvSpPr>
        <p:spPr>
          <a:xfrm>
            <a:off x="585787" y="1447064"/>
            <a:ext cx="7617877" cy="537011"/>
          </a:xfrm>
          <a:prstGeom prst="rect">
            <a:avLst/>
          </a:prstGeo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US" sz="1600" dirty="0">
                <a:solidFill>
                  <a:srgbClr val="102D69"/>
                </a:solidFill>
                <a:latin typeface="HSE Sans" panose="02000000000000000000" pitchFamily="2" charset="0"/>
              </a:rPr>
              <a:t>Name of table</a:t>
            </a:r>
            <a:r>
              <a:rPr lang="ru-RU" sz="1600" dirty="0">
                <a:solidFill>
                  <a:srgbClr val="102D69"/>
                </a:solidFill>
                <a:latin typeface="HSE Sans" panose="02000000000000000000" pitchFamily="2" charset="0"/>
              </a:rPr>
              <a:t>. </a:t>
            </a:r>
            <a:r>
              <a:rPr lang="en-US" sz="1600" dirty="0">
                <a:solidFill>
                  <a:srgbClr val="102D69"/>
                </a:solidFill>
                <a:latin typeface="HSE Sans" panose="02000000000000000000" pitchFamily="2" charset="0"/>
              </a:rPr>
              <a:t>Please note that the name of the table should be smaller than headlines (16 </a:t>
            </a:r>
            <a:r>
              <a:rPr lang="en-US" sz="1600" dirty="0" err="1">
                <a:solidFill>
                  <a:srgbClr val="102D69"/>
                </a:solidFill>
                <a:latin typeface="HSE Sans" panose="02000000000000000000" pitchFamily="2" charset="0"/>
              </a:rPr>
              <a:t>pt</a:t>
            </a:r>
            <a:r>
              <a:rPr lang="en-US"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9" name="Текст 16">
            <a:extLst>
              <a:ext uri="{FF2B5EF4-FFF2-40B4-BE49-F238E27FC236}">
                <a16:creationId xmlns:a16="http://schemas.microsoft.com/office/drawing/2014/main" id="{A7333712-9DED-4F4B-B209-2F13075EDB3F}"/>
              </a:ext>
            </a:extLst>
          </p:cNvPr>
          <p:cNvSpPr>
            <a:spLocks noGrp="1"/>
          </p:cNvSpPr>
          <p:nvPr>
            <p:ph type="body" sz="quarter" idx="18" hasCustomPrompt="1"/>
          </p:nvPr>
        </p:nvSpPr>
        <p:spPr>
          <a:xfrm>
            <a:off x="585788" y="5739189"/>
            <a:ext cx="6824303" cy="703205"/>
          </a:xfrm>
          <a:prstGeom prst="rect">
            <a:avLst/>
          </a:prstGeo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tabLst/>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300" b="0" dirty="0">
                <a:ln>
                  <a:noFill/>
                </a:ln>
                <a:latin typeface="HSE Sans" panose="02000000000000000000" pitchFamily="2" charset="0"/>
              </a:rPr>
              <a:t>We recommend using bold face with due care; try using bold face for important information. </a:t>
            </a:r>
            <a:r>
              <a:rPr lang="en-US" sz="1300" dirty="0">
                <a:latin typeface="HSE Sans" panose="02000000000000000000" pitchFamily="2" charset="0"/>
              </a:rPr>
              <a:t>Also, try not to use bold face with cell shading; one feature should be sufficient.</a:t>
            </a:r>
            <a:endParaRPr lang="en-RU" sz="1300" b="0" dirty="0">
              <a:ln>
                <a:noFill/>
              </a:ln>
              <a:latin typeface="HSE Sans" panose="02000000000000000000" pitchFamily="2" charset="0"/>
            </a:endParaRPr>
          </a:p>
        </p:txBody>
      </p:sp>
      <p:sp>
        <p:nvSpPr>
          <p:cNvPr id="20" name="Таблица 18">
            <a:extLst>
              <a:ext uri="{FF2B5EF4-FFF2-40B4-BE49-F238E27FC236}">
                <a16:creationId xmlns:a16="http://schemas.microsoft.com/office/drawing/2014/main" id="{DD467C42-8209-B740-8419-DBB6A6F7D5EE}"/>
              </a:ext>
            </a:extLst>
          </p:cNvPr>
          <p:cNvSpPr>
            <a:spLocks noGrp="1"/>
          </p:cNvSpPr>
          <p:nvPr>
            <p:ph type="tbl" sz="quarter" idx="19"/>
          </p:nvPr>
        </p:nvSpPr>
        <p:spPr>
          <a:xfrm>
            <a:off x="585787" y="2208362"/>
            <a:ext cx="7617895" cy="3295290"/>
          </a:xfrm>
          <a:prstGeom prst="rect">
            <a:avLst/>
          </a:prstGeom>
        </p:spPr>
        <p:txBody>
          <a:bodyPr/>
          <a:lstStyle/>
          <a:p>
            <a:endParaRPr lang="ru-RU"/>
          </a:p>
        </p:txBody>
      </p:sp>
      <p:sp>
        <p:nvSpPr>
          <p:cNvPr id="21" name="Текст 35">
            <a:extLst>
              <a:ext uri="{FF2B5EF4-FFF2-40B4-BE49-F238E27FC236}">
                <a16:creationId xmlns:a16="http://schemas.microsoft.com/office/drawing/2014/main" id="{B4309850-76EA-224C-A9E2-B6BBDBF99DE2}"/>
              </a:ext>
            </a:extLst>
          </p:cNvPr>
          <p:cNvSpPr>
            <a:spLocks noGrp="1"/>
          </p:cNvSpPr>
          <p:nvPr>
            <p:ph type="body" sz="quarter" idx="12" hasCustomPrompt="1"/>
          </p:nvPr>
        </p:nvSpPr>
        <p:spPr>
          <a:xfrm>
            <a:off x="8686807" y="2208363"/>
            <a:ext cx="2930666" cy="2570672"/>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6" name="Текст 37">
            <a:extLst>
              <a:ext uri="{FF2B5EF4-FFF2-40B4-BE49-F238E27FC236}">
                <a16:creationId xmlns:a16="http://schemas.microsoft.com/office/drawing/2014/main" id="{6809E15B-CD0E-2F47-B500-B457A9CCBB37}"/>
              </a:ext>
            </a:extLst>
          </p:cNvPr>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a:extLst>
              <a:ext uri="{FF2B5EF4-FFF2-40B4-BE49-F238E27FC236}">
                <a16:creationId xmlns:a16="http://schemas.microsoft.com/office/drawing/2014/main" id="{7E0B9771-35DC-D24C-B598-648DE6F8DE64}"/>
              </a:ext>
            </a:extLst>
          </p:cNvPr>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3" name="Текст 39">
            <a:extLst>
              <a:ext uri="{FF2B5EF4-FFF2-40B4-BE49-F238E27FC236}">
                <a16:creationId xmlns:a16="http://schemas.microsoft.com/office/drawing/2014/main" id="{5B1ACD18-BD14-2B4B-BA0A-46A5167E2C75}"/>
              </a:ext>
            </a:extLst>
          </p:cNvPr>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extLst>
      <p:ext uri="{BB962C8B-B14F-4D97-AF65-F5344CB8AC3E}">
        <p14:creationId xmlns:p14="http://schemas.microsoft.com/office/powerpoint/2010/main" val="323677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8506015"/>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50" r:id="rId4"/>
    <p:sldLayoutId id="2147483651" r:id="rId5"/>
    <p:sldLayoutId id="2147483652" r:id="rId6"/>
    <p:sldLayoutId id="2147483654" r:id="rId7"/>
    <p:sldLayoutId id="2147483655" r:id="rId8"/>
    <p:sldLayoutId id="2147483656" r:id="rId9"/>
    <p:sldLayoutId id="2147483658" r:id="rId10"/>
    <p:sldLayoutId id="2147483657"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8757A51-BBC2-9047-B199-AE90EB17B4D4}"/>
              </a:ext>
            </a:extLst>
          </p:cNvPr>
          <p:cNvSpPr>
            <a:spLocks noGrp="1"/>
          </p:cNvSpPr>
          <p:nvPr>
            <p:ph type="title"/>
          </p:nvPr>
        </p:nvSpPr>
        <p:spPr/>
        <p:txBody>
          <a:bodyPr/>
          <a:lstStyle/>
          <a:p>
            <a:r>
              <a:rPr lang="en-US" dirty="0"/>
              <a:t>Enterprise Architecture of </a:t>
            </a:r>
            <a:r>
              <a:rPr lang="en-US" dirty="0" err="1"/>
              <a:t>Pyaterochka</a:t>
            </a:r>
            <a:endParaRPr lang="ru-RU" dirty="0"/>
          </a:p>
        </p:txBody>
      </p:sp>
      <p:sp>
        <p:nvSpPr>
          <p:cNvPr id="3" name="Текст 2">
            <a:extLst>
              <a:ext uri="{FF2B5EF4-FFF2-40B4-BE49-F238E27FC236}">
                <a16:creationId xmlns:a16="http://schemas.microsoft.com/office/drawing/2014/main" id="{268EB560-A246-394A-858C-3B1CFBF03B46}"/>
              </a:ext>
            </a:extLst>
          </p:cNvPr>
          <p:cNvSpPr>
            <a:spLocks noGrp="1"/>
          </p:cNvSpPr>
          <p:nvPr>
            <p:ph type="body" sz="quarter" idx="10"/>
          </p:nvPr>
        </p:nvSpPr>
        <p:spPr/>
        <p:txBody>
          <a:bodyPr/>
          <a:lstStyle/>
          <a:p>
            <a:r>
              <a:rPr lang="en-GB" dirty="0"/>
              <a:t>Graduate School of Business</a:t>
            </a:r>
          </a:p>
          <a:p>
            <a:r>
              <a:rPr lang="en-GB" dirty="0"/>
              <a:t>Business Analytics and Big Data Systems </a:t>
            </a:r>
          </a:p>
          <a:p>
            <a:endParaRPr lang="ru-RU" dirty="0"/>
          </a:p>
        </p:txBody>
      </p:sp>
      <p:sp>
        <p:nvSpPr>
          <p:cNvPr id="4" name="Текст 3">
            <a:extLst>
              <a:ext uri="{FF2B5EF4-FFF2-40B4-BE49-F238E27FC236}">
                <a16:creationId xmlns:a16="http://schemas.microsoft.com/office/drawing/2014/main" id="{83B3283F-BF0F-3744-BA57-1A19F8F76332}"/>
              </a:ext>
            </a:extLst>
          </p:cNvPr>
          <p:cNvSpPr>
            <a:spLocks noGrp="1"/>
          </p:cNvSpPr>
          <p:nvPr>
            <p:ph type="body" sz="quarter" idx="11"/>
          </p:nvPr>
        </p:nvSpPr>
        <p:spPr/>
        <p:txBody>
          <a:bodyPr/>
          <a:lstStyle/>
          <a:p>
            <a:pPr marL="0" marR="0" lvl="0" indent="0" algn="l" rtl="0">
              <a:lnSpc>
                <a:spcPct val="100000"/>
              </a:lnSpc>
              <a:spcBef>
                <a:spcPts val="0"/>
              </a:spcBef>
              <a:spcAft>
                <a:spcPts val="0"/>
              </a:spcAft>
              <a:buClr>
                <a:srgbClr val="0E2D69"/>
              </a:buClr>
              <a:buSzPts val="900"/>
              <a:buFont typeface="Arial"/>
              <a:buNone/>
            </a:pPr>
            <a:r>
              <a:rPr lang="en-US" dirty="0"/>
              <a:t>Enterprise Architecture Perfecting</a:t>
            </a:r>
          </a:p>
          <a:p>
            <a:pPr marL="0" marR="0" lvl="0" indent="0" algn="l" rtl="0">
              <a:lnSpc>
                <a:spcPct val="100000"/>
              </a:lnSpc>
              <a:spcBef>
                <a:spcPts val="0"/>
              </a:spcBef>
              <a:spcAft>
                <a:spcPts val="0"/>
              </a:spcAft>
              <a:buClr>
                <a:srgbClr val="0E2D69"/>
              </a:buClr>
              <a:buSzPts val="900"/>
              <a:buFont typeface="Arial"/>
              <a:buNone/>
            </a:pPr>
            <a:r>
              <a:rPr lang="en-US" dirty="0"/>
              <a:t>Final Presentation</a:t>
            </a:r>
          </a:p>
          <a:p>
            <a:endParaRPr lang="ru-RU" dirty="0"/>
          </a:p>
        </p:txBody>
      </p:sp>
      <p:sp>
        <p:nvSpPr>
          <p:cNvPr id="5" name="Текст 4">
            <a:extLst>
              <a:ext uri="{FF2B5EF4-FFF2-40B4-BE49-F238E27FC236}">
                <a16:creationId xmlns:a16="http://schemas.microsoft.com/office/drawing/2014/main" id="{CC6432FC-CD29-4D47-A915-D2737E0BEA33}"/>
              </a:ext>
            </a:extLst>
          </p:cNvPr>
          <p:cNvSpPr>
            <a:spLocks noGrp="1"/>
          </p:cNvSpPr>
          <p:nvPr>
            <p:ph type="body" idx="12"/>
          </p:nvPr>
        </p:nvSpPr>
        <p:spPr/>
        <p:txBody>
          <a:bodyPr/>
          <a:lstStyle/>
          <a:p>
            <a:r>
              <a:rPr lang="en-US" dirty="0"/>
              <a:t>Moscow 2022</a:t>
            </a:r>
            <a:endParaRPr lang="ru-RU" dirty="0"/>
          </a:p>
        </p:txBody>
      </p:sp>
      <p:sp>
        <p:nvSpPr>
          <p:cNvPr id="6" name="Текст 5">
            <a:extLst>
              <a:ext uri="{FF2B5EF4-FFF2-40B4-BE49-F238E27FC236}">
                <a16:creationId xmlns:a16="http://schemas.microsoft.com/office/drawing/2014/main" id="{B32B7800-48A3-394E-A464-7BA3AE15CECB}"/>
              </a:ext>
            </a:extLst>
          </p:cNvPr>
          <p:cNvSpPr>
            <a:spLocks noGrp="1"/>
          </p:cNvSpPr>
          <p:nvPr>
            <p:ph type="body" sz="quarter" idx="13"/>
          </p:nvPr>
        </p:nvSpPr>
        <p:spPr/>
        <p:txBody>
          <a:bodyPr/>
          <a:lstStyle/>
          <a:p>
            <a:r>
              <a:rPr lang="en-GB" dirty="0"/>
              <a:t>Prepared by </a:t>
            </a:r>
            <a:r>
              <a:rPr lang="en-GB" dirty="0" err="1"/>
              <a:t>Kalachinova</a:t>
            </a:r>
            <a:r>
              <a:rPr lang="en-GB" dirty="0"/>
              <a:t> Maria, </a:t>
            </a:r>
            <a:r>
              <a:rPr lang="en-GB" dirty="0" err="1"/>
              <a:t>Nefedov</a:t>
            </a:r>
            <a:r>
              <a:rPr lang="en-GB" dirty="0"/>
              <a:t> Alexander, </a:t>
            </a:r>
            <a:r>
              <a:rPr lang="en-GB" dirty="0" err="1"/>
              <a:t>Piskaeva</a:t>
            </a:r>
            <a:r>
              <a:rPr lang="en-GB" dirty="0"/>
              <a:t> </a:t>
            </a:r>
            <a:r>
              <a:rPr lang="en-GB" dirty="0" err="1"/>
              <a:t>Zlata</a:t>
            </a:r>
            <a:r>
              <a:rPr lang="en-GB" dirty="0"/>
              <a:t>, </a:t>
            </a:r>
            <a:r>
              <a:rPr lang="en-GB" dirty="0" err="1"/>
              <a:t>Vyazhev</a:t>
            </a:r>
            <a:r>
              <a:rPr lang="en-GB" dirty="0"/>
              <a:t> Daniil, Yuanyuan Yu</a:t>
            </a:r>
          </a:p>
        </p:txBody>
      </p:sp>
    </p:spTree>
    <p:extLst>
      <p:ext uri="{BB962C8B-B14F-4D97-AF65-F5344CB8AC3E}">
        <p14:creationId xmlns:p14="http://schemas.microsoft.com/office/powerpoint/2010/main" val="14522106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Technical Architecture</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GB" dirty="0"/>
              <a:t>Graduate School of Business</a:t>
            </a:r>
          </a:p>
          <a:p>
            <a:r>
              <a:rPr lang="en-GB" dirty="0"/>
              <a:t>Business Analytics and Big Data Systems </a:t>
            </a:r>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pPr marL="0" marR="0" lvl="0" indent="0" algn="l" rtl="0">
              <a:lnSpc>
                <a:spcPct val="100000"/>
              </a:lnSpc>
              <a:spcBef>
                <a:spcPts val="0"/>
              </a:spcBef>
              <a:spcAft>
                <a:spcPts val="0"/>
              </a:spcAft>
              <a:buClr>
                <a:srgbClr val="0E2D69"/>
              </a:buClr>
              <a:buSzPts val="900"/>
              <a:buFont typeface="Arial"/>
              <a:buNone/>
            </a:pPr>
            <a:r>
              <a:rPr lang="en-US" dirty="0"/>
              <a:t>Enterprise Architecture Perfecting</a:t>
            </a:r>
          </a:p>
          <a:p>
            <a:pPr marL="0" marR="0" lvl="0" indent="0" algn="l" rtl="0">
              <a:lnSpc>
                <a:spcPct val="100000"/>
              </a:lnSpc>
              <a:spcBef>
                <a:spcPts val="0"/>
              </a:spcBef>
              <a:spcAft>
                <a:spcPts val="0"/>
              </a:spcAft>
              <a:buClr>
                <a:srgbClr val="0E2D69"/>
              </a:buClr>
              <a:buSzPts val="900"/>
              <a:buFont typeface="Arial"/>
              <a:buNone/>
            </a:pPr>
            <a:r>
              <a:rPr lang="en-US" dirty="0"/>
              <a:t>Final Presentation</a:t>
            </a:r>
          </a:p>
          <a:p>
            <a:endParaRPr lang="ru-RU" dirty="0"/>
          </a:p>
        </p:txBody>
      </p:sp>
      <p:sp>
        <p:nvSpPr>
          <p:cNvPr id="7" name="Текст 6">
            <a:extLst>
              <a:ext uri="{FF2B5EF4-FFF2-40B4-BE49-F238E27FC236}">
                <a16:creationId xmlns:a16="http://schemas.microsoft.com/office/drawing/2014/main" id="{35F411B5-8431-CE4A-BEA6-775367101901}"/>
              </a:ext>
            </a:extLst>
          </p:cNvPr>
          <p:cNvSpPr>
            <a:spLocks noGrp="1"/>
          </p:cNvSpPr>
          <p:nvPr>
            <p:ph type="body" sz="quarter" idx="15"/>
          </p:nvPr>
        </p:nvSpPr>
        <p:spPr/>
        <p:txBody>
          <a:bodyPr/>
          <a:lstStyle/>
          <a:p>
            <a:r>
              <a:rPr lang="en-US" dirty="0"/>
              <a:t>Enterprise Architecture of </a:t>
            </a:r>
            <a:r>
              <a:rPr lang="en-US" dirty="0" err="1"/>
              <a:t>Pyaterochka</a:t>
            </a:r>
            <a:endParaRPr lang="ru-RU" dirty="0"/>
          </a:p>
        </p:txBody>
      </p:sp>
      <p:pic>
        <p:nvPicPr>
          <p:cNvPr id="8" name="Picture 7">
            <a:extLst>
              <a:ext uri="{FF2B5EF4-FFF2-40B4-BE49-F238E27FC236}">
                <a16:creationId xmlns:a16="http://schemas.microsoft.com/office/drawing/2014/main" id="{796CC948-3809-4C40-8E29-C0E5349115E5}"/>
              </a:ext>
            </a:extLst>
          </p:cNvPr>
          <p:cNvPicPr>
            <a:picLocks noChangeAspect="1"/>
          </p:cNvPicPr>
          <p:nvPr/>
        </p:nvPicPr>
        <p:blipFill>
          <a:blip r:embed="rId2"/>
          <a:stretch>
            <a:fillRect/>
          </a:stretch>
        </p:blipFill>
        <p:spPr>
          <a:xfrm>
            <a:off x="198120" y="2342684"/>
            <a:ext cx="11795760" cy="3092740"/>
          </a:xfrm>
          <a:prstGeom prst="rect">
            <a:avLst/>
          </a:prstGeom>
        </p:spPr>
      </p:pic>
    </p:spTree>
    <p:extLst>
      <p:ext uri="{BB962C8B-B14F-4D97-AF65-F5344CB8AC3E}">
        <p14:creationId xmlns:p14="http://schemas.microsoft.com/office/powerpoint/2010/main" val="4004875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Implementation Model</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GB" dirty="0"/>
              <a:t>Graduate School of Business</a:t>
            </a:r>
          </a:p>
          <a:p>
            <a:r>
              <a:rPr lang="en-GB" dirty="0"/>
              <a:t>Business Analytics and Big Data Systems </a:t>
            </a:r>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pPr marL="0" marR="0" lvl="0" indent="0" algn="l" rtl="0">
              <a:lnSpc>
                <a:spcPct val="100000"/>
              </a:lnSpc>
              <a:spcBef>
                <a:spcPts val="0"/>
              </a:spcBef>
              <a:spcAft>
                <a:spcPts val="0"/>
              </a:spcAft>
              <a:buClr>
                <a:srgbClr val="0E2D69"/>
              </a:buClr>
              <a:buSzPts val="900"/>
              <a:buFont typeface="Arial"/>
              <a:buNone/>
            </a:pPr>
            <a:r>
              <a:rPr lang="en-US" dirty="0"/>
              <a:t>Enterprise Architecture Perfecting</a:t>
            </a:r>
          </a:p>
          <a:p>
            <a:pPr marL="0" marR="0" lvl="0" indent="0" algn="l" rtl="0">
              <a:lnSpc>
                <a:spcPct val="100000"/>
              </a:lnSpc>
              <a:spcBef>
                <a:spcPts val="0"/>
              </a:spcBef>
              <a:spcAft>
                <a:spcPts val="0"/>
              </a:spcAft>
              <a:buClr>
                <a:srgbClr val="0E2D69"/>
              </a:buClr>
              <a:buSzPts val="900"/>
              <a:buFont typeface="Arial"/>
              <a:buNone/>
            </a:pPr>
            <a:r>
              <a:rPr lang="en-US" dirty="0"/>
              <a:t>Final Presentation</a:t>
            </a:r>
          </a:p>
          <a:p>
            <a:endParaRPr lang="ru-RU" dirty="0"/>
          </a:p>
        </p:txBody>
      </p:sp>
      <p:sp>
        <p:nvSpPr>
          <p:cNvPr id="7" name="Текст 6">
            <a:extLst>
              <a:ext uri="{FF2B5EF4-FFF2-40B4-BE49-F238E27FC236}">
                <a16:creationId xmlns:a16="http://schemas.microsoft.com/office/drawing/2014/main" id="{35F411B5-8431-CE4A-BEA6-775367101901}"/>
              </a:ext>
            </a:extLst>
          </p:cNvPr>
          <p:cNvSpPr>
            <a:spLocks noGrp="1"/>
          </p:cNvSpPr>
          <p:nvPr>
            <p:ph type="body" sz="quarter" idx="15"/>
          </p:nvPr>
        </p:nvSpPr>
        <p:spPr/>
        <p:txBody>
          <a:bodyPr/>
          <a:lstStyle/>
          <a:p>
            <a:r>
              <a:rPr lang="en-US" dirty="0"/>
              <a:t>Enterprise Architecture of </a:t>
            </a:r>
            <a:r>
              <a:rPr lang="en-US" dirty="0" err="1"/>
              <a:t>Pyaterochka</a:t>
            </a:r>
            <a:endParaRPr lang="ru-RU" dirty="0"/>
          </a:p>
        </p:txBody>
      </p:sp>
      <p:pic>
        <p:nvPicPr>
          <p:cNvPr id="4" name="Picture 3">
            <a:extLst>
              <a:ext uri="{FF2B5EF4-FFF2-40B4-BE49-F238E27FC236}">
                <a16:creationId xmlns:a16="http://schemas.microsoft.com/office/drawing/2014/main" id="{8A9E25EA-FA47-A74D-9103-B8E83422124D}"/>
              </a:ext>
            </a:extLst>
          </p:cNvPr>
          <p:cNvPicPr>
            <a:picLocks noChangeAspect="1"/>
          </p:cNvPicPr>
          <p:nvPr/>
        </p:nvPicPr>
        <p:blipFill>
          <a:blip r:embed="rId2"/>
          <a:stretch>
            <a:fillRect/>
          </a:stretch>
        </p:blipFill>
        <p:spPr>
          <a:xfrm>
            <a:off x="1209941" y="1452402"/>
            <a:ext cx="10370591" cy="5212349"/>
          </a:xfrm>
          <a:prstGeom prst="rect">
            <a:avLst/>
          </a:prstGeom>
        </p:spPr>
      </p:pic>
    </p:spTree>
    <p:extLst>
      <p:ext uri="{BB962C8B-B14F-4D97-AF65-F5344CB8AC3E}">
        <p14:creationId xmlns:p14="http://schemas.microsoft.com/office/powerpoint/2010/main" val="17215724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4D077B-A1D4-4A4F-98BA-23421464FD36}"/>
              </a:ext>
            </a:extLst>
          </p:cNvPr>
          <p:cNvSpPr txBox="1"/>
          <p:nvPr/>
        </p:nvSpPr>
        <p:spPr>
          <a:xfrm>
            <a:off x="1360714" y="2967335"/>
            <a:ext cx="9470571" cy="923330"/>
          </a:xfrm>
          <a:prstGeom prst="rect">
            <a:avLst/>
          </a:prstGeom>
          <a:noFill/>
        </p:spPr>
        <p:txBody>
          <a:bodyPr wrap="square" rtlCol="0">
            <a:spAutoFit/>
          </a:bodyPr>
          <a:lstStyle/>
          <a:p>
            <a:pPr algn="ctr"/>
            <a:r>
              <a:rPr lang="en-RU" sz="5400" b="1" dirty="0">
                <a:latin typeface="HSE Sans" panose="02000000000000000000" pitchFamily="2" charset="0"/>
              </a:rPr>
              <a:t>Thank you for your attention</a:t>
            </a:r>
          </a:p>
        </p:txBody>
      </p:sp>
    </p:spTree>
    <p:extLst>
      <p:ext uri="{BB962C8B-B14F-4D97-AF65-F5344CB8AC3E}">
        <p14:creationId xmlns:p14="http://schemas.microsoft.com/office/powerpoint/2010/main" val="1721255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SWOT</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GB" dirty="0"/>
              <a:t>Graduate School of Business</a:t>
            </a:r>
          </a:p>
          <a:p>
            <a:r>
              <a:rPr lang="en-GB" dirty="0"/>
              <a:t>Business Analytics and Big Data Systems </a:t>
            </a:r>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pPr marL="0" marR="0" lvl="0" indent="0" algn="l" rtl="0">
              <a:lnSpc>
                <a:spcPct val="100000"/>
              </a:lnSpc>
              <a:spcBef>
                <a:spcPts val="0"/>
              </a:spcBef>
              <a:spcAft>
                <a:spcPts val="0"/>
              </a:spcAft>
              <a:buClr>
                <a:srgbClr val="0E2D69"/>
              </a:buClr>
              <a:buSzPts val="900"/>
              <a:buFont typeface="Arial"/>
              <a:buNone/>
            </a:pPr>
            <a:r>
              <a:rPr lang="en-US" dirty="0"/>
              <a:t>Enterprise Architecture Perfecting</a:t>
            </a:r>
          </a:p>
          <a:p>
            <a:pPr marL="0" marR="0" lvl="0" indent="0" algn="l" rtl="0">
              <a:lnSpc>
                <a:spcPct val="100000"/>
              </a:lnSpc>
              <a:spcBef>
                <a:spcPts val="0"/>
              </a:spcBef>
              <a:spcAft>
                <a:spcPts val="0"/>
              </a:spcAft>
              <a:buClr>
                <a:srgbClr val="0E2D69"/>
              </a:buClr>
              <a:buSzPts val="900"/>
              <a:buFont typeface="Arial"/>
              <a:buNone/>
            </a:pPr>
            <a:r>
              <a:rPr lang="en-US" dirty="0"/>
              <a:t>Final Presentation</a:t>
            </a:r>
          </a:p>
          <a:p>
            <a:endParaRPr lang="ru-RU" dirty="0"/>
          </a:p>
        </p:txBody>
      </p:sp>
      <p:sp>
        <p:nvSpPr>
          <p:cNvPr id="7" name="Текст 6">
            <a:extLst>
              <a:ext uri="{FF2B5EF4-FFF2-40B4-BE49-F238E27FC236}">
                <a16:creationId xmlns:a16="http://schemas.microsoft.com/office/drawing/2014/main" id="{35F411B5-8431-CE4A-BEA6-775367101901}"/>
              </a:ext>
            </a:extLst>
          </p:cNvPr>
          <p:cNvSpPr>
            <a:spLocks noGrp="1"/>
          </p:cNvSpPr>
          <p:nvPr>
            <p:ph type="body" sz="quarter" idx="15"/>
          </p:nvPr>
        </p:nvSpPr>
        <p:spPr/>
        <p:txBody>
          <a:bodyPr/>
          <a:lstStyle/>
          <a:p>
            <a:r>
              <a:rPr lang="en-US" dirty="0"/>
              <a:t>Enterprise Architecture of </a:t>
            </a:r>
            <a:r>
              <a:rPr lang="en-US" dirty="0" err="1"/>
              <a:t>Pyaterochka</a:t>
            </a:r>
            <a:endParaRPr lang="ru-RU" dirty="0"/>
          </a:p>
        </p:txBody>
      </p:sp>
      <p:pic>
        <p:nvPicPr>
          <p:cNvPr id="9" name="Picture 8">
            <a:extLst>
              <a:ext uri="{FF2B5EF4-FFF2-40B4-BE49-F238E27FC236}">
                <a16:creationId xmlns:a16="http://schemas.microsoft.com/office/drawing/2014/main" id="{C387F4A2-9A87-D142-AA73-BC738236F730}"/>
              </a:ext>
            </a:extLst>
          </p:cNvPr>
          <p:cNvPicPr>
            <a:picLocks noChangeAspect="1"/>
          </p:cNvPicPr>
          <p:nvPr/>
        </p:nvPicPr>
        <p:blipFill>
          <a:blip r:embed="rId2"/>
          <a:stretch>
            <a:fillRect/>
          </a:stretch>
        </p:blipFill>
        <p:spPr>
          <a:xfrm>
            <a:off x="3311072" y="1189373"/>
            <a:ext cx="5569855" cy="5410210"/>
          </a:xfrm>
          <a:prstGeom prst="rect">
            <a:avLst/>
          </a:prstGeom>
        </p:spPr>
      </p:pic>
    </p:spTree>
    <p:extLst>
      <p:ext uri="{BB962C8B-B14F-4D97-AF65-F5344CB8AC3E}">
        <p14:creationId xmlns:p14="http://schemas.microsoft.com/office/powerpoint/2010/main" val="2613851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Business Model Canvas</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GB" dirty="0"/>
              <a:t>Graduate School of Business</a:t>
            </a:r>
          </a:p>
          <a:p>
            <a:r>
              <a:rPr lang="en-GB" dirty="0"/>
              <a:t>Business Analytics and Big Data Systems </a:t>
            </a:r>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pPr marL="0" marR="0" lvl="0" indent="0" algn="l" rtl="0">
              <a:lnSpc>
                <a:spcPct val="100000"/>
              </a:lnSpc>
              <a:spcBef>
                <a:spcPts val="0"/>
              </a:spcBef>
              <a:spcAft>
                <a:spcPts val="0"/>
              </a:spcAft>
              <a:buClr>
                <a:srgbClr val="0E2D69"/>
              </a:buClr>
              <a:buSzPts val="900"/>
              <a:buFont typeface="Arial"/>
              <a:buNone/>
            </a:pPr>
            <a:r>
              <a:rPr lang="en-US" dirty="0"/>
              <a:t>Enterprise Architecture Perfecting</a:t>
            </a:r>
          </a:p>
          <a:p>
            <a:pPr marL="0" marR="0" lvl="0" indent="0" algn="l" rtl="0">
              <a:lnSpc>
                <a:spcPct val="100000"/>
              </a:lnSpc>
              <a:spcBef>
                <a:spcPts val="0"/>
              </a:spcBef>
              <a:spcAft>
                <a:spcPts val="0"/>
              </a:spcAft>
              <a:buClr>
                <a:srgbClr val="0E2D69"/>
              </a:buClr>
              <a:buSzPts val="900"/>
              <a:buFont typeface="Arial"/>
              <a:buNone/>
            </a:pPr>
            <a:r>
              <a:rPr lang="en-US" dirty="0"/>
              <a:t>Final Presentation</a:t>
            </a:r>
          </a:p>
          <a:p>
            <a:endParaRPr lang="ru-RU" dirty="0"/>
          </a:p>
        </p:txBody>
      </p:sp>
      <p:sp>
        <p:nvSpPr>
          <p:cNvPr id="7" name="Текст 6">
            <a:extLst>
              <a:ext uri="{FF2B5EF4-FFF2-40B4-BE49-F238E27FC236}">
                <a16:creationId xmlns:a16="http://schemas.microsoft.com/office/drawing/2014/main" id="{35F411B5-8431-CE4A-BEA6-775367101901}"/>
              </a:ext>
            </a:extLst>
          </p:cNvPr>
          <p:cNvSpPr>
            <a:spLocks noGrp="1"/>
          </p:cNvSpPr>
          <p:nvPr>
            <p:ph type="body" sz="quarter" idx="15"/>
          </p:nvPr>
        </p:nvSpPr>
        <p:spPr/>
        <p:txBody>
          <a:bodyPr/>
          <a:lstStyle/>
          <a:p>
            <a:r>
              <a:rPr lang="en-US" dirty="0"/>
              <a:t>Enterprise Architecture of </a:t>
            </a:r>
            <a:r>
              <a:rPr lang="en-US" dirty="0" err="1"/>
              <a:t>Pyaterochka</a:t>
            </a:r>
            <a:endParaRPr lang="ru-RU" dirty="0"/>
          </a:p>
        </p:txBody>
      </p:sp>
      <p:pic>
        <p:nvPicPr>
          <p:cNvPr id="4" name="Picture 3">
            <a:extLst>
              <a:ext uri="{FF2B5EF4-FFF2-40B4-BE49-F238E27FC236}">
                <a16:creationId xmlns:a16="http://schemas.microsoft.com/office/drawing/2014/main" id="{DD3C527D-1D73-CB4D-8B53-CD605E2DCBF2}"/>
              </a:ext>
            </a:extLst>
          </p:cNvPr>
          <p:cNvPicPr>
            <a:picLocks noChangeAspect="1"/>
          </p:cNvPicPr>
          <p:nvPr/>
        </p:nvPicPr>
        <p:blipFill rotWithShape="1">
          <a:blip r:embed="rId2"/>
          <a:srcRect b="8341"/>
          <a:stretch/>
        </p:blipFill>
        <p:spPr>
          <a:xfrm>
            <a:off x="3626432" y="1321131"/>
            <a:ext cx="7803570" cy="5157120"/>
          </a:xfrm>
          <a:prstGeom prst="rect">
            <a:avLst/>
          </a:prstGeom>
        </p:spPr>
      </p:pic>
    </p:spTree>
    <p:extLst>
      <p:ext uri="{BB962C8B-B14F-4D97-AF65-F5344CB8AC3E}">
        <p14:creationId xmlns:p14="http://schemas.microsoft.com/office/powerpoint/2010/main" val="1752330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Motivation Model</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GB" dirty="0"/>
              <a:t>Graduate School of Business</a:t>
            </a:r>
          </a:p>
          <a:p>
            <a:r>
              <a:rPr lang="en-GB" dirty="0"/>
              <a:t>Business Analytics and Big Data Systems </a:t>
            </a:r>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pPr marL="0" marR="0" lvl="0" indent="0" algn="l" rtl="0">
              <a:lnSpc>
                <a:spcPct val="100000"/>
              </a:lnSpc>
              <a:spcBef>
                <a:spcPts val="0"/>
              </a:spcBef>
              <a:spcAft>
                <a:spcPts val="0"/>
              </a:spcAft>
              <a:buClr>
                <a:srgbClr val="0E2D69"/>
              </a:buClr>
              <a:buSzPts val="900"/>
              <a:buFont typeface="Arial"/>
              <a:buNone/>
            </a:pPr>
            <a:r>
              <a:rPr lang="en-US" dirty="0"/>
              <a:t>Enterprise Architecture Perfecting</a:t>
            </a:r>
          </a:p>
          <a:p>
            <a:pPr marL="0" marR="0" lvl="0" indent="0" algn="l" rtl="0">
              <a:lnSpc>
                <a:spcPct val="100000"/>
              </a:lnSpc>
              <a:spcBef>
                <a:spcPts val="0"/>
              </a:spcBef>
              <a:spcAft>
                <a:spcPts val="0"/>
              </a:spcAft>
              <a:buClr>
                <a:srgbClr val="0E2D69"/>
              </a:buClr>
              <a:buSzPts val="900"/>
              <a:buFont typeface="Arial"/>
              <a:buNone/>
            </a:pPr>
            <a:r>
              <a:rPr lang="en-US" dirty="0"/>
              <a:t>Final Presentation</a:t>
            </a:r>
          </a:p>
          <a:p>
            <a:endParaRPr lang="ru-RU" dirty="0"/>
          </a:p>
        </p:txBody>
      </p:sp>
      <p:sp>
        <p:nvSpPr>
          <p:cNvPr id="7" name="Текст 6">
            <a:extLst>
              <a:ext uri="{FF2B5EF4-FFF2-40B4-BE49-F238E27FC236}">
                <a16:creationId xmlns:a16="http://schemas.microsoft.com/office/drawing/2014/main" id="{35F411B5-8431-CE4A-BEA6-775367101901}"/>
              </a:ext>
            </a:extLst>
          </p:cNvPr>
          <p:cNvSpPr>
            <a:spLocks noGrp="1"/>
          </p:cNvSpPr>
          <p:nvPr>
            <p:ph type="body" sz="quarter" idx="15"/>
          </p:nvPr>
        </p:nvSpPr>
        <p:spPr/>
        <p:txBody>
          <a:bodyPr/>
          <a:lstStyle/>
          <a:p>
            <a:r>
              <a:rPr lang="en-US" dirty="0"/>
              <a:t>Enterprise Architecture of </a:t>
            </a:r>
            <a:r>
              <a:rPr lang="en-US" dirty="0" err="1"/>
              <a:t>Pyaterochka</a:t>
            </a:r>
            <a:endParaRPr lang="ru-RU" dirty="0"/>
          </a:p>
        </p:txBody>
      </p:sp>
      <p:pic>
        <p:nvPicPr>
          <p:cNvPr id="9" name="Picture 8">
            <a:extLst>
              <a:ext uri="{FF2B5EF4-FFF2-40B4-BE49-F238E27FC236}">
                <a16:creationId xmlns:a16="http://schemas.microsoft.com/office/drawing/2014/main" id="{79AD8A3E-5E01-2E44-9B00-B258E6EC612C}"/>
              </a:ext>
            </a:extLst>
          </p:cNvPr>
          <p:cNvPicPr>
            <a:picLocks noChangeAspect="1"/>
          </p:cNvPicPr>
          <p:nvPr/>
        </p:nvPicPr>
        <p:blipFill>
          <a:blip r:embed="rId2"/>
          <a:stretch>
            <a:fillRect/>
          </a:stretch>
        </p:blipFill>
        <p:spPr>
          <a:xfrm>
            <a:off x="211506" y="1855817"/>
            <a:ext cx="11768988" cy="4197743"/>
          </a:xfrm>
          <a:prstGeom prst="rect">
            <a:avLst/>
          </a:prstGeom>
        </p:spPr>
      </p:pic>
    </p:spTree>
    <p:extLst>
      <p:ext uri="{BB962C8B-B14F-4D97-AF65-F5344CB8AC3E}">
        <p14:creationId xmlns:p14="http://schemas.microsoft.com/office/powerpoint/2010/main" val="1527437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Capability Heat Model</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GB" dirty="0"/>
              <a:t>Graduate School of Business</a:t>
            </a:r>
          </a:p>
          <a:p>
            <a:r>
              <a:rPr lang="en-GB" dirty="0"/>
              <a:t>Business Analytics and Big Data Systems </a:t>
            </a:r>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pPr marL="0" marR="0" lvl="0" indent="0" algn="l" rtl="0">
              <a:lnSpc>
                <a:spcPct val="100000"/>
              </a:lnSpc>
              <a:spcBef>
                <a:spcPts val="0"/>
              </a:spcBef>
              <a:spcAft>
                <a:spcPts val="0"/>
              </a:spcAft>
              <a:buClr>
                <a:srgbClr val="0E2D69"/>
              </a:buClr>
              <a:buSzPts val="900"/>
              <a:buFont typeface="Arial"/>
              <a:buNone/>
            </a:pPr>
            <a:r>
              <a:rPr lang="en-US" dirty="0"/>
              <a:t>Enterprise Architecture Perfecting</a:t>
            </a:r>
          </a:p>
          <a:p>
            <a:pPr marL="0" marR="0" lvl="0" indent="0" algn="l" rtl="0">
              <a:lnSpc>
                <a:spcPct val="100000"/>
              </a:lnSpc>
              <a:spcBef>
                <a:spcPts val="0"/>
              </a:spcBef>
              <a:spcAft>
                <a:spcPts val="0"/>
              </a:spcAft>
              <a:buClr>
                <a:srgbClr val="0E2D69"/>
              </a:buClr>
              <a:buSzPts val="900"/>
              <a:buFont typeface="Arial"/>
              <a:buNone/>
            </a:pPr>
            <a:r>
              <a:rPr lang="en-US" dirty="0"/>
              <a:t>Final Presentation</a:t>
            </a:r>
          </a:p>
          <a:p>
            <a:endParaRPr lang="ru-RU" dirty="0"/>
          </a:p>
        </p:txBody>
      </p:sp>
      <p:sp>
        <p:nvSpPr>
          <p:cNvPr id="7" name="Текст 6">
            <a:extLst>
              <a:ext uri="{FF2B5EF4-FFF2-40B4-BE49-F238E27FC236}">
                <a16:creationId xmlns:a16="http://schemas.microsoft.com/office/drawing/2014/main" id="{35F411B5-8431-CE4A-BEA6-775367101901}"/>
              </a:ext>
            </a:extLst>
          </p:cNvPr>
          <p:cNvSpPr>
            <a:spLocks noGrp="1"/>
          </p:cNvSpPr>
          <p:nvPr>
            <p:ph type="body" sz="quarter" idx="15"/>
          </p:nvPr>
        </p:nvSpPr>
        <p:spPr/>
        <p:txBody>
          <a:bodyPr/>
          <a:lstStyle/>
          <a:p>
            <a:r>
              <a:rPr lang="en-US" dirty="0"/>
              <a:t>Enterprise Architecture of </a:t>
            </a:r>
            <a:r>
              <a:rPr lang="en-US" dirty="0" err="1"/>
              <a:t>Pyaterochka</a:t>
            </a:r>
            <a:endParaRPr lang="ru-RU" dirty="0"/>
          </a:p>
        </p:txBody>
      </p:sp>
      <p:pic>
        <p:nvPicPr>
          <p:cNvPr id="9" name="Picture 8">
            <a:extLst>
              <a:ext uri="{FF2B5EF4-FFF2-40B4-BE49-F238E27FC236}">
                <a16:creationId xmlns:a16="http://schemas.microsoft.com/office/drawing/2014/main" id="{AE4EF3DC-84D2-1845-9883-1FB142B0F9EF}"/>
              </a:ext>
            </a:extLst>
          </p:cNvPr>
          <p:cNvPicPr>
            <a:picLocks noChangeAspect="1"/>
          </p:cNvPicPr>
          <p:nvPr/>
        </p:nvPicPr>
        <p:blipFill rotWithShape="1">
          <a:blip r:embed="rId2"/>
          <a:srcRect t="6762" b="7569"/>
          <a:stretch/>
        </p:blipFill>
        <p:spPr>
          <a:xfrm>
            <a:off x="2811478" y="1566041"/>
            <a:ext cx="7614725" cy="5055476"/>
          </a:xfrm>
          <a:prstGeom prst="rect">
            <a:avLst/>
          </a:prstGeom>
        </p:spPr>
      </p:pic>
    </p:spTree>
    <p:extLst>
      <p:ext uri="{BB962C8B-B14F-4D97-AF65-F5344CB8AC3E}">
        <p14:creationId xmlns:p14="http://schemas.microsoft.com/office/powerpoint/2010/main" val="3856251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Capability Model</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GB" dirty="0"/>
              <a:t>Graduate School of Business</a:t>
            </a:r>
          </a:p>
          <a:p>
            <a:r>
              <a:rPr lang="en-GB" dirty="0"/>
              <a:t>Business Analytics and Big Data Systems </a:t>
            </a:r>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pPr marL="0" marR="0" lvl="0" indent="0" algn="l" rtl="0">
              <a:lnSpc>
                <a:spcPct val="100000"/>
              </a:lnSpc>
              <a:spcBef>
                <a:spcPts val="0"/>
              </a:spcBef>
              <a:spcAft>
                <a:spcPts val="0"/>
              </a:spcAft>
              <a:buClr>
                <a:srgbClr val="0E2D69"/>
              </a:buClr>
              <a:buSzPts val="900"/>
              <a:buFont typeface="Arial"/>
              <a:buNone/>
            </a:pPr>
            <a:r>
              <a:rPr lang="en-US" dirty="0"/>
              <a:t>Enterprise Architecture Perfecting</a:t>
            </a:r>
          </a:p>
          <a:p>
            <a:pPr marL="0" marR="0" lvl="0" indent="0" algn="l" rtl="0">
              <a:lnSpc>
                <a:spcPct val="100000"/>
              </a:lnSpc>
              <a:spcBef>
                <a:spcPts val="0"/>
              </a:spcBef>
              <a:spcAft>
                <a:spcPts val="0"/>
              </a:spcAft>
              <a:buClr>
                <a:srgbClr val="0E2D69"/>
              </a:buClr>
              <a:buSzPts val="900"/>
              <a:buFont typeface="Arial"/>
              <a:buNone/>
            </a:pPr>
            <a:r>
              <a:rPr lang="en-US" dirty="0"/>
              <a:t>Final Presentation</a:t>
            </a:r>
          </a:p>
          <a:p>
            <a:endParaRPr lang="ru-RU" dirty="0"/>
          </a:p>
        </p:txBody>
      </p:sp>
      <p:sp>
        <p:nvSpPr>
          <p:cNvPr id="7" name="Текст 6">
            <a:extLst>
              <a:ext uri="{FF2B5EF4-FFF2-40B4-BE49-F238E27FC236}">
                <a16:creationId xmlns:a16="http://schemas.microsoft.com/office/drawing/2014/main" id="{35F411B5-8431-CE4A-BEA6-775367101901}"/>
              </a:ext>
            </a:extLst>
          </p:cNvPr>
          <p:cNvSpPr>
            <a:spLocks noGrp="1"/>
          </p:cNvSpPr>
          <p:nvPr>
            <p:ph type="body" sz="quarter" idx="15"/>
          </p:nvPr>
        </p:nvSpPr>
        <p:spPr/>
        <p:txBody>
          <a:bodyPr/>
          <a:lstStyle/>
          <a:p>
            <a:r>
              <a:rPr lang="en-US" dirty="0"/>
              <a:t>Enterprise Architecture of </a:t>
            </a:r>
            <a:r>
              <a:rPr lang="en-US" dirty="0" err="1"/>
              <a:t>Pyaterochka</a:t>
            </a:r>
            <a:endParaRPr lang="ru-RU" dirty="0"/>
          </a:p>
        </p:txBody>
      </p:sp>
      <p:pic>
        <p:nvPicPr>
          <p:cNvPr id="4" name="Picture 3">
            <a:extLst>
              <a:ext uri="{FF2B5EF4-FFF2-40B4-BE49-F238E27FC236}">
                <a16:creationId xmlns:a16="http://schemas.microsoft.com/office/drawing/2014/main" id="{1F3F42F7-EA8B-C14E-85F4-40B763ED472C}"/>
              </a:ext>
            </a:extLst>
          </p:cNvPr>
          <p:cNvPicPr>
            <a:picLocks noChangeAspect="1"/>
          </p:cNvPicPr>
          <p:nvPr/>
        </p:nvPicPr>
        <p:blipFill>
          <a:blip r:embed="rId2"/>
          <a:stretch>
            <a:fillRect/>
          </a:stretch>
        </p:blipFill>
        <p:spPr>
          <a:xfrm>
            <a:off x="2625725" y="1294186"/>
            <a:ext cx="6940550" cy="5022910"/>
          </a:xfrm>
          <a:prstGeom prst="rect">
            <a:avLst/>
          </a:prstGeom>
        </p:spPr>
      </p:pic>
    </p:spTree>
    <p:extLst>
      <p:ext uri="{BB962C8B-B14F-4D97-AF65-F5344CB8AC3E}">
        <p14:creationId xmlns:p14="http://schemas.microsoft.com/office/powerpoint/2010/main" val="41486613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Customer Journey</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GB" dirty="0"/>
              <a:t>Graduate School of Business</a:t>
            </a:r>
          </a:p>
          <a:p>
            <a:r>
              <a:rPr lang="en-GB" dirty="0"/>
              <a:t>Business Analytics and Big Data Systems </a:t>
            </a:r>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pPr marL="0" marR="0" lvl="0" indent="0" algn="l" rtl="0">
              <a:lnSpc>
                <a:spcPct val="100000"/>
              </a:lnSpc>
              <a:spcBef>
                <a:spcPts val="0"/>
              </a:spcBef>
              <a:spcAft>
                <a:spcPts val="0"/>
              </a:spcAft>
              <a:buClr>
                <a:srgbClr val="0E2D69"/>
              </a:buClr>
              <a:buSzPts val="900"/>
              <a:buFont typeface="Arial"/>
              <a:buNone/>
            </a:pPr>
            <a:r>
              <a:rPr lang="en-US" dirty="0"/>
              <a:t>Enterprise Architecture Perfecting</a:t>
            </a:r>
          </a:p>
          <a:p>
            <a:pPr marL="0" marR="0" lvl="0" indent="0" algn="l" rtl="0">
              <a:lnSpc>
                <a:spcPct val="100000"/>
              </a:lnSpc>
              <a:spcBef>
                <a:spcPts val="0"/>
              </a:spcBef>
              <a:spcAft>
                <a:spcPts val="0"/>
              </a:spcAft>
              <a:buClr>
                <a:srgbClr val="0E2D69"/>
              </a:buClr>
              <a:buSzPts val="900"/>
              <a:buFont typeface="Arial"/>
              <a:buNone/>
            </a:pPr>
            <a:r>
              <a:rPr lang="en-US" dirty="0"/>
              <a:t>Final Presentation</a:t>
            </a:r>
          </a:p>
          <a:p>
            <a:endParaRPr lang="ru-RU" dirty="0"/>
          </a:p>
        </p:txBody>
      </p:sp>
      <p:sp>
        <p:nvSpPr>
          <p:cNvPr id="7" name="Текст 6">
            <a:extLst>
              <a:ext uri="{FF2B5EF4-FFF2-40B4-BE49-F238E27FC236}">
                <a16:creationId xmlns:a16="http://schemas.microsoft.com/office/drawing/2014/main" id="{35F411B5-8431-CE4A-BEA6-775367101901}"/>
              </a:ext>
            </a:extLst>
          </p:cNvPr>
          <p:cNvSpPr>
            <a:spLocks noGrp="1"/>
          </p:cNvSpPr>
          <p:nvPr>
            <p:ph type="body" sz="quarter" idx="15"/>
          </p:nvPr>
        </p:nvSpPr>
        <p:spPr/>
        <p:txBody>
          <a:bodyPr/>
          <a:lstStyle/>
          <a:p>
            <a:r>
              <a:rPr lang="en-US" dirty="0"/>
              <a:t>Enterprise Architecture of </a:t>
            </a:r>
            <a:r>
              <a:rPr lang="en-US" dirty="0" err="1"/>
              <a:t>Pyaterochka</a:t>
            </a:r>
            <a:endParaRPr lang="ru-RU" dirty="0"/>
          </a:p>
        </p:txBody>
      </p:sp>
      <p:pic>
        <p:nvPicPr>
          <p:cNvPr id="8" name="Picture 7">
            <a:extLst>
              <a:ext uri="{FF2B5EF4-FFF2-40B4-BE49-F238E27FC236}">
                <a16:creationId xmlns:a16="http://schemas.microsoft.com/office/drawing/2014/main" id="{CB9BC5CE-BC89-BC4E-8BFD-8D45797CCADC}"/>
              </a:ext>
            </a:extLst>
          </p:cNvPr>
          <p:cNvPicPr>
            <a:picLocks noChangeAspect="1"/>
          </p:cNvPicPr>
          <p:nvPr/>
        </p:nvPicPr>
        <p:blipFill>
          <a:blip r:embed="rId2"/>
          <a:stretch>
            <a:fillRect/>
          </a:stretch>
        </p:blipFill>
        <p:spPr>
          <a:xfrm>
            <a:off x="2889328" y="1447790"/>
            <a:ext cx="8811228" cy="5143500"/>
          </a:xfrm>
          <a:prstGeom prst="rect">
            <a:avLst/>
          </a:prstGeom>
        </p:spPr>
      </p:pic>
    </p:spTree>
    <p:extLst>
      <p:ext uri="{BB962C8B-B14F-4D97-AF65-F5344CB8AC3E}">
        <p14:creationId xmlns:p14="http://schemas.microsoft.com/office/powerpoint/2010/main" val="11736434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Business Architecture</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GB" dirty="0"/>
              <a:t>Graduate School of Business</a:t>
            </a:r>
          </a:p>
          <a:p>
            <a:r>
              <a:rPr lang="en-GB" dirty="0"/>
              <a:t>Business Analytics and Big Data Systems </a:t>
            </a:r>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pPr marL="0" marR="0" lvl="0" indent="0" algn="l" rtl="0">
              <a:lnSpc>
                <a:spcPct val="100000"/>
              </a:lnSpc>
              <a:spcBef>
                <a:spcPts val="0"/>
              </a:spcBef>
              <a:spcAft>
                <a:spcPts val="0"/>
              </a:spcAft>
              <a:buClr>
                <a:srgbClr val="0E2D69"/>
              </a:buClr>
              <a:buSzPts val="900"/>
              <a:buFont typeface="Arial"/>
              <a:buNone/>
            </a:pPr>
            <a:r>
              <a:rPr lang="en-US" dirty="0"/>
              <a:t>Enterprise Architecture Perfecting</a:t>
            </a:r>
          </a:p>
          <a:p>
            <a:pPr marL="0" marR="0" lvl="0" indent="0" algn="l" rtl="0">
              <a:lnSpc>
                <a:spcPct val="100000"/>
              </a:lnSpc>
              <a:spcBef>
                <a:spcPts val="0"/>
              </a:spcBef>
              <a:spcAft>
                <a:spcPts val="0"/>
              </a:spcAft>
              <a:buClr>
                <a:srgbClr val="0E2D69"/>
              </a:buClr>
              <a:buSzPts val="900"/>
              <a:buFont typeface="Arial"/>
              <a:buNone/>
            </a:pPr>
            <a:r>
              <a:rPr lang="en-US" dirty="0"/>
              <a:t>Final Presentation</a:t>
            </a:r>
          </a:p>
          <a:p>
            <a:endParaRPr lang="ru-RU" dirty="0"/>
          </a:p>
        </p:txBody>
      </p:sp>
      <p:sp>
        <p:nvSpPr>
          <p:cNvPr id="7" name="Текст 6">
            <a:extLst>
              <a:ext uri="{FF2B5EF4-FFF2-40B4-BE49-F238E27FC236}">
                <a16:creationId xmlns:a16="http://schemas.microsoft.com/office/drawing/2014/main" id="{35F411B5-8431-CE4A-BEA6-775367101901}"/>
              </a:ext>
            </a:extLst>
          </p:cNvPr>
          <p:cNvSpPr>
            <a:spLocks noGrp="1"/>
          </p:cNvSpPr>
          <p:nvPr>
            <p:ph type="body" sz="quarter" idx="15"/>
          </p:nvPr>
        </p:nvSpPr>
        <p:spPr/>
        <p:txBody>
          <a:bodyPr/>
          <a:lstStyle/>
          <a:p>
            <a:r>
              <a:rPr lang="en-US" dirty="0"/>
              <a:t>Enterprise Architecture of </a:t>
            </a:r>
            <a:r>
              <a:rPr lang="en-US" dirty="0" err="1"/>
              <a:t>Pyaterochka</a:t>
            </a:r>
            <a:endParaRPr lang="ru-RU" dirty="0"/>
          </a:p>
        </p:txBody>
      </p:sp>
      <p:pic>
        <p:nvPicPr>
          <p:cNvPr id="8" name="Picture 7">
            <a:extLst>
              <a:ext uri="{FF2B5EF4-FFF2-40B4-BE49-F238E27FC236}">
                <a16:creationId xmlns:a16="http://schemas.microsoft.com/office/drawing/2014/main" id="{1F6D24A7-7FDE-E54D-82C0-A057AC3EA2AE}"/>
              </a:ext>
            </a:extLst>
          </p:cNvPr>
          <p:cNvPicPr>
            <a:picLocks noChangeAspect="1"/>
          </p:cNvPicPr>
          <p:nvPr/>
        </p:nvPicPr>
        <p:blipFill rotWithShape="1">
          <a:blip r:embed="rId2"/>
          <a:srcRect b="55949"/>
          <a:stretch/>
        </p:blipFill>
        <p:spPr>
          <a:xfrm>
            <a:off x="159136" y="1088020"/>
            <a:ext cx="13515684" cy="5495081"/>
          </a:xfrm>
          <a:prstGeom prst="rect">
            <a:avLst/>
          </a:prstGeom>
        </p:spPr>
      </p:pic>
    </p:spTree>
    <p:extLst>
      <p:ext uri="{BB962C8B-B14F-4D97-AF65-F5344CB8AC3E}">
        <p14:creationId xmlns:p14="http://schemas.microsoft.com/office/powerpoint/2010/main" val="4225985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8219D05C-99A7-9C48-B903-118CF3BA60CA}"/>
              </a:ext>
            </a:extLst>
          </p:cNvPr>
          <p:cNvSpPr>
            <a:spLocks noGrp="1"/>
          </p:cNvSpPr>
          <p:nvPr>
            <p:ph type="title"/>
          </p:nvPr>
        </p:nvSpPr>
        <p:spPr/>
        <p:txBody>
          <a:bodyPr/>
          <a:lstStyle/>
          <a:p>
            <a:r>
              <a:rPr lang="en-US" dirty="0"/>
              <a:t>Application Architecture</a:t>
            </a:r>
            <a:endParaRPr lang="ru-RU" dirty="0"/>
          </a:p>
        </p:txBody>
      </p:sp>
      <p:sp>
        <p:nvSpPr>
          <p:cNvPr id="5" name="Текст 4">
            <a:extLst>
              <a:ext uri="{FF2B5EF4-FFF2-40B4-BE49-F238E27FC236}">
                <a16:creationId xmlns:a16="http://schemas.microsoft.com/office/drawing/2014/main" id="{C612FDF3-830C-8745-A254-C8DF29B6C387}"/>
              </a:ext>
            </a:extLst>
          </p:cNvPr>
          <p:cNvSpPr>
            <a:spLocks noGrp="1"/>
          </p:cNvSpPr>
          <p:nvPr>
            <p:ph type="body" sz="quarter" idx="13"/>
          </p:nvPr>
        </p:nvSpPr>
        <p:spPr/>
        <p:txBody>
          <a:bodyPr/>
          <a:lstStyle/>
          <a:p>
            <a:r>
              <a:rPr lang="en-GB" dirty="0"/>
              <a:t>Graduate School of Business</a:t>
            </a:r>
          </a:p>
          <a:p>
            <a:r>
              <a:rPr lang="en-GB" dirty="0"/>
              <a:t>Business Analytics and Big Data Systems </a:t>
            </a:r>
          </a:p>
          <a:p>
            <a:endParaRPr lang="ru-RU" dirty="0"/>
          </a:p>
        </p:txBody>
      </p:sp>
      <p:sp>
        <p:nvSpPr>
          <p:cNvPr id="6" name="Текст 5">
            <a:extLst>
              <a:ext uri="{FF2B5EF4-FFF2-40B4-BE49-F238E27FC236}">
                <a16:creationId xmlns:a16="http://schemas.microsoft.com/office/drawing/2014/main" id="{40682799-9A38-414D-BD10-45C11B66347C}"/>
              </a:ext>
            </a:extLst>
          </p:cNvPr>
          <p:cNvSpPr>
            <a:spLocks noGrp="1"/>
          </p:cNvSpPr>
          <p:nvPr>
            <p:ph type="body" sz="quarter" idx="14"/>
          </p:nvPr>
        </p:nvSpPr>
        <p:spPr/>
        <p:txBody>
          <a:bodyPr/>
          <a:lstStyle/>
          <a:p>
            <a:pPr marL="0" marR="0" lvl="0" indent="0" algn="l" rtl="0">
              <a:lnSpc>
                <a:spcPct val="100000"/>
              </a:lnSpc>
              <a:spcBef>
                <a:spcPts val="0"/>
              </a:spcBef>
              <a:spcAft>
                <a:spcPts val="0"/>
              </a:spcAft>
              <a:buClr>
                <a:srgbClr val="0E2D69"/>
              </a:buClr>
              <a:buSzPts val="900"/>
              <a:buFont typeface="Arial"/>
              <a:buNone/>
            </a:pPr>
            <a:r>
              <a:rPr lang="en-US" dirty="0"/>
              <a:t>Enterprise Architecture Perfecting</a:t>
            </a:r>
          </a:p>
          <a:p>
            <a:pPr marL="0" marR="0" lvl="0" indent="0" algn="l" rtl="0">
              <a:lnSpc>
                <a:spcPct val="100000"/>
              </a:lnSpc>
              <a:spcBef>
                <a:spcPts val="0"/>
              </a:spcBef>
              <a:spcAft>
                <a:spcPts val="0"/>
              </a:spcAft>
              <a:buClr>
                <a:srgbClr val="0E2D69"/>
              </a:buClr>
              <a:buSzPts val="900"/>
              <a:buFont typeface="Arial"/>
              <a:buNone/>
            </a:pPr>
            <a:r>
              <a:rPr lang="en-US" dirty="0"/>
              <a:t>Final Presentation</a:t>
            </a:r>
          </a:p>
          <a:p>
            <a:endParaRPr lang="ru-RU" dirty="0"/>
          </a:p>
        </p:txBody>
      </p:sp>
      <p:sp>
        <p:nvSpPr>
          <p:cNvPr id="7" name="Текст 6">
            <a:extLst>
              <a:ext uri="{FF2B5EF4-FFF2-40B4-BE49-F238E27FC236}">
                <a16:creationId xmlns:a16="http://schemas.microsoft.com/office/drawing/2014/main" id="{35F411B5-8431-CE4A-BEA6-775367101901}"/>
              </a:ext>
            </a:extLst>
          </p:cNvPr>
          <p:cNvSpPr>
            <a:spLocks noGrp="1"/>
          </p:cNvSpPr>
          <p:nvPr>
            <p:ph type="body" sz="quarter" idx="15"/>
          </p:nvPr>
        </p:nvSpPr>
        <p:spPr/>
        <p:txBody>
          <a:bodyPr/>
          <a:lstStyle/>
          <a:p>
            <a:r>
              <a:rPr lang="en-US" dirty="0"/>
              <a:t>Enterprise Architecture of </a:t>
            </a:r>
            <a:r>
              <a:rPr lang="en-US" dirty="0" err="1"/>
              <a:t>Pyaterochka</a:t>
            </a:r>
            <a:endParaRPr lang="ru-RU" dirty="0"/>
          </a:p>
        </p:txBody>
      </p:sp>
      <p:pic>
        <p:nvPicPr>
          <p:cNvPr id="8" name="Picture 7">
            <a:extLst>
              <a:ext uri="{FF2B5EF4-FFF2-40B4-BE49-F238E27FC236}">
                <a16:creationId xmlns:a16="http://schemas.microsoft.com/office/drawing/2014/main" id="{08E86B88-77E2-5046-9F53-9A111655A912}"/>
              </a:ext>
            </a:extLst>
          </p:cNvPr>
          <p:cNvPicPr>
            <a:picLocks noChangeAspect="1"/>
          </p:cNvPicPr>
          <p:nvPr/>
        </p:nvPicPr>
        <p:blipFill rotWithShape="1">
          <a:blip r:embed="rId2"/>
          <a:srcRect t="47970" b="21110"/>
          <a:stretch/>
        </p:blipFill>
        <p:spPr>
          <a:xfrm>
            <a:off x="0" y="1994348"/>
            <a:ext cx="11874461" cy="3415862"/>
          </a:xfrm>
          <a:prstGeom prst="rect">
            <a:avLst/>
          </a:prstGeom>
        </p:spPr>
      </p:pic>
    </p:spTree>
    <p:extLst>
      <p:ext uri="{BB962C8B-B14F-4D97-AF65-F5344CB8AC3E}">
        <p14:creationId xmlns:p14="http://schemas.microsoft.com/office/powerpoint/2010/main" val="657378972"/>
      </p:ext>
    </p:extLst>
  </p:cSld>
  <p:clrMapOvr>
    <a:masterClrMapping/>
  </p:clrMapOvr>
</p:sld>
</file>

<file path=ppt/theme/theme1.xml><?xml version="1.0" encoding="utf-8"?>
<a:theme xmlns:a="http://schemas.openxmlformats.org/drawingml/2006/main" name="Office Theme">
  <a:themeElements>
    <a:clrScheme name="Пользовательские 1">
      <a:dk1>
        <a:srgbClr val="0F2C68"/>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1000" dirty="0">
            <a:latin typeface="HSE Sans" panose="02000000000000000000" pitchFamily="2"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Документ" ma:contentTypeID="0x0101002A9C74E6E830D74E9B0FDDB4017A5417" ma:contentTypeVersion="13" ma:contentTypeDescription="Создание документа." ma:contentTypeScope="" ma:versionID="d4e423622451d608a8a05f4da7a1e1a2">
  <xsd:schema xmlns:xsd="http://www.w3.org/2001/XMLSchema" xmlns:xs="http://www.w3.org/2001/XMLSchema" xmlns:p="http://schemas.microsoft.com/office/2006/metadata/properties" xmlns:ns2="9875bd71-cde8-496c-a136-433f55d5e6d0" xmlns:ns3="e96afe77-3acb-4328-97fc-408e1bde3ecd" targetNamespace="http://schemas.microsoft.com/office/2006/metadata/properties" ma:root="true" ma:fieldsID="4831203c63c08b9f52ea6d3ee0d7a96e" ns2:_="" ns3:_="">
    <xsd:import namespace="9875bd71-cde8-496c-a136-433f55d5e6d0"/>
    <xsd:import namespace="e96afe77-3acb-4328-97fc-408e1bde3ec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AutoKeyPoints" minOccurs="0"/>
                <xsd:element ref="ns2:MediaServiceKeyPoints"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75bd71-cde8-496c-a136-433f55d5e6d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96afe77-3acb-4328-97fc-408e1bde3ecd" elementFormDefault="qualified">
    <xsd:import namespace="http://schemas.microsoft.com/office/2006/documentManagement/types"/>
    <xsd:import namespace="http://schemas.microsoft.com/office/infopath/2007/PartnerControls"/>
    <xsd:element name="SharedWithUsers" ma:index="18" nillable="true" ma:displayName="Общий доступ с использованием"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Совместно с подробностями"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33DAF31-D8A6-49A0-9A5D-8B2EA5B1C511}">
  <ds:schemaRefs>
    <ds:schemaRef ds:uri="http://purl.org/dc/elements/1.1/"/>
    <ds:schemaRef ds:uri="http://schemas.microsoft.com/office/2006/documentManagement/types"/>
    <ds:schemaRef ds:uri="http://schemas.microsoft.com/office/infopath/2007/PartnerControls"/>
    <ds:schemaRef ds:uri="http://purl.org/dc/dcmitype/"/>
    <ds:schemaRef ds:uri="e96afe77-3acb-4328-97fc-408e1bde3ecd"/>
    <ds:schemaRef ds:uri="http://schemas.microsoft.com/office/2006/metadata/properties"/>
    <ds:schemaRef ds:uri="http://purl.org/dc/terms/"/>
    <ds:schemaRef ds:uri="http://www.w3.org/XML/1998/namespace"/>
    <ds:schemaRef ds:uri="http://schemas.openxmlformats.org/package/2006/metadata/core-properties"/>
    <ds:schemaRef ds:uri="9875bd71-cde8-496c-a136-433f55d5e6d0"/>
  </ds:schemaRefs>
</ds:datastoreItem>
</file>

<file path=customXml/itemProps2.xml><?xml version="1.0" encoding="utf-8"?>
<ds:datastoreItem xmlns:ds="http://schemas.openxmlformats.org/officeDocument/2006/customXml" ds:itemID="{B34386AA-1848-4C75-B336-1053927CB025}">
  <ds:schemaRefs>
    <ds:schemaRef ds:uri="http://schemas.microsoft.com/sharepoint/v3/contenttype/forms"/>
  </ds:schemaRefs>
</ds:datastoreItem>
</file>

<file path=customXml/itemProps3.xml><?xml version="1.0" encoding="utf-8"?>
<ds:datastoreItem xmlns:ds="http://schemas.openxmlformats.org/officeDocument/2006/customXml" ds:itemID="{4D4651DD-DCCC-4759-B2F6-7F520BDCC2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875bd71-cde8-496c-a136-433f55d5e6d0"/>
    <ds:schemaRef ds:uri="e96afe77-3acb-4328-97fc-408e1bde3ec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561</TotalTime>
  <Words>253</Words>
  <Application>Microsoft Office PowerPoint</Application>
  <PresentationFormat>Широкоэкранный</PresentationFormat>
  <Paragraphs>68</Paragraphs>
  <Slides>12</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12</vt:i4>
      </vt:variant>
    </vt:vector>
  </HeadingPairs>
  <TitlesOfParts>
    <vt:vector size="16" baseType="lpstr">
      <vt:lpstr>Arial</vt:lpstr>
      <vt:lpstr>Calibri</vt:lpstr>
      <vt:lpstr>HSE Sans</vt:lpstr>
      <vt:lpstr>Office Theme</vt:lpstr>
      <vt:lpstr>Enterprise Architecture of Pyaterochka</vt:lpstr>
      <vt:lpstr>SWOT</vt:lpstr>
      <vt:lpstr>Business Model Canvas</vt:lpstr>
      <vt:lpstr>Motivation Model</vt:lpstr>
      <vt:lpstr>Capability Heat Model</vt:lpstr>
      <vt:lpstr>Capability Model</vt:lpstr>
      <vt:lpstr>Customer Journey</vt:lpstr>
      <vt:lpstr>Business Architecture</vt:lpstr>
      <vt:lpstr>Application Architecture</vt:lpstr>
      <vt:lpstr>Technical Architecture</vt:lpstr>
      <vt:lpstr>Implementation Model</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Кутьков Юрий Юрьевич</dc:creator>
  <cp:lastModifiedBy>Daniel Vyazhev</cp:lastModifiedBy>
  <cp:revision>18</cp:revision>
  <cp:lastPrinted>2021-11-11T13:08:42Z</cp:lastPrinted>
  <dcterms:created xsi:type="dcterms:W3CDTF">2021-11-11T08:52:47Z</dcterms:created>
  <dcterms:modified xsi:type="dcterms:W3CDTF">2022-10-27T21:34:28Z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0x0101002A9C74E6E830D74E9B0FDDB4017A5417</vt:lpwstr>
  </property>
</Properties>
</file>